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82" r:id="rId2"/>
    <p:sldId id="261" r:id="rId3"/>
    <p:sldId id="263" r:id="rId4"/>
    <p:sldId id="278" r:id="rId5"/>
    <p:sldId id="271" r:id="rId6"/>
    <p:sldId id="264" r:id="rId7"/>
    <p:sldId id="272" r:id="rId8"/>
    <p:sldId id="280" r:id="rId9"/>
    <p:sldId id="273" r:id="rId10"/>
    <p:sldId id="265" r:id="rId11"/>
    <p:sldId id="276" r:id="rId12"/>
    <p:sldId id="277" r:id="rId13"/>
    <p:sldId id="283" r:id="rId14"/>
    <p:sldId id="281" r:id="rId15"/>
    <p:sldId id="279" r:id="rId16"/>
    <p:sldId id="26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1CC362-2CE5-5B65-1F8A-4ACF140835E7}" name="edmund@nynaring.no" initials="e" userId="8a36519e13fd7e8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8B89A1-FB49-48B2-A66F-851FCE843941}" v="6" dt="2023-08-10T08:08:21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mund@nynaring.no" userId="8a36519e13fd7e80" providerId="LiveId" clId="{BF252F79-182F-4581-B0AF-EF19F5150E6D}"/>
    <pc:docChg chg="undo custSel addSld delSld modSld sldOrd">
      <pc:chgData name="edmund@nynaring.no" userId="8a36519e13fd7e80" providerId="LiveId" clId="{BF252F79-182F-4581-B0AF-EF19F5150E6D}" dt="2022-10-27T13:40:13.091" v="10492" actId="255"/>
      <pc:docMkLst>
        <pc:docMk/>
      </pc:docMkLst>
      <pc:sldChg chg="addSp delSp modSp del mod ord">
        <pc:chgData name="edmund@nynaring.no" userId="8a36519e13fd7e80" providerId="LiveId" clId="{BF252F79-182F-4581-B0AF-EF19F5150E6D}" dt="2022-10-20T09:32:40.911" v="5776" actId="47"/>
        <pc:sldMkLst>
          <pc:docMk/>
          <pc:sldMk cId="1015260030" sldId="257"/>
        </pc:sldMkLst>
        <pc:spChg chg="del">
          <ac:chgData name="edmund@nynaring.no" userId="8a36519e13fd7e80" providerId="LiveId" clId="{BF252F79-182F-4581-B0AF-EF19F5150E6D}" dt="2022-10-20T06:38:44.217" v="3103" actId="478"/>
          <ac:spMkLst>
            <pc:docMk/>
            <pc:sldMk cId="1015260030" sldId="257"/>
            <ac:spMk id="2" creationId="{B1D8E131-2A38-D66E-DCA2-84B3F06E5A3B}"/>
          </ac:spMkLst>
        </pc:spChg>
        <pc:spChg chg="add del mod">
          <ac:chgData name="edmund@nynaring.no" userId="8a36519e13fd7e80" providerId="LiveId" clId="{BF252F79-182F-4581-B0AF-EF19F5150E6D}" dt="2022-10-20T06:38:46.370" v="3104" actId="478"/>
          <ac:spMkLst>
            <pc:docMk/>
            <pc:sldMk cId="1015260030" sldId="257"/>
            <ac:spMk id="3" creationId="{E3547ED2-9CB4-E813-532B-083BD76A7E1A}"/>
          </ac:spMkLst>
        </pc:spChg>
        <pc:spChg chg="add mod">
          <ac:chgData name="edmund@nynaring.no" userId="8a36519e13fd7e80" providerId="LiveId" clId="{BF252F79-182F-4581-B0AF-EF19F5150E6D}" dt="2022-10-20T08:24:11.667" v="4261"/>
          <ac:spMkLst>
            <pc:docMk/>
            <pc:sldMk cId="1015260030" sldId="257"/>
            <ac:spMk id="10" creationId="{2952BE7C-B443-D6B1-CEAB-0C02B2A2536F}"/>
          </ac:spMkLst>
        </pc:spChg>
        <pc:spChg chg="del mod">
          <ac:chgData name="edmund@nynaring.no" userId="8a36519e13fd7e80" providerId="LiveId" clId="{BF252F79-182F-4581-B0AF-EF19F5150E6D}" dt="2022-10-20T06:38:54.385" v="3106" actId="478"/>
          <ac:spMkLst>
            <pc:docMk/>
            <pc:sldMk cId="1015260030" sldId="257"/>
            <ac:spMk id="11" creationId="{A728522C-A249-F2E8-A2EC-C993D7A0B9B9}"/>
          </ac:spMkLst>
        </pc:spChg>
        <pc:spChg chg="del">
          <ac:chgData name="edmund@nynaring.no" userId="8a36519e13fd7e80" providerId="LiveId" clId="{BF252F79-182F-4581-B0AF-EF19F5150E6D}" dt="2022-10-20T06:38:48.768" v="3105" actId="478"/>
          <ac:spMkLst>
            <pc:docMk/>
            <pc:sldMk cId="1015260030" sldId="257"/>
            <ac:spMk id="13" creationId="{B68F870E-F425-2D4E-3888-30AA5A92D71C}"/>
          </ac:spMkLst>
        </pc:spChg>
        <pc:spChg chg="del mod">
          <ac:chgData name="edmund@nynaring.no" userId="8a36519e13fd7e80" providerId="LiveId" clId="{BF252F79-182F-4581-B0AF-EF19F5150E6D}" dt="2022-10-20T06:38:48.768" v="3105" actId="478"/>
          <ac:spMkLst>
            <pc:docMk/>
            <pc:sldMk cId="1015260030" sldId="257"/>
            <ac:spMk id="14" creationId="{9358FD30-F466-204D-FFA2-D47DFCE50434}"/>
          </ac:spMkLst>
        </pc:spChg>
        <pc:picChg chg="mod ord">
          <ac:chgData name="edmund@nynaring.no" userId="8a36519e13fd7e80" providerId="LiveId" clId="{BF252F79-182F-4581-B0AF-EF19F5150E6D}" dt="2022-10-20T06:24:12.892" v="2772" actId="167"/>
          <ac:picMkLst>
            <pc:docMk/>
            <pc:sldMk cId="1015260030" sldId="257"/>
            <ac:picMk id="6" creationId="{9C01B313-DFA8-5596-25EF-34913CFC07F7}"/>
          </ac:picMkLst>
        </pc:picChg>
        <pc:picChg chg="add del mod">
          <ac:chgData name="edmund@nynaring.no" userId="8a36519e13fd7e80" providerId="LiveId" clId="{BF252F79-182F-4581-B0AF-EF19F5150E6D}" dt="2022-10-20T06:38:37.935" v="3101" actId="478"/>
          <ac:picMkLst>
            <pc:docMk/>
            <pc:sldMk cId="1015260030" sldId="257"/>
            <ac:picMk id="7" creationId="{5215DE22-B2FA-3235-BDDB-C6CD11EF31AD}"/>
          </ac:picMkLst>
        </pc:picChg>
        <pc:picChg chg="mod modCrop">
          <ac:chgData name="edmund@nynaring.no" userId="8a36519e13fd7e80" providerId="LiveId" clId="{BF252F79-182F-4581-B0AF-EF19F5150E6D}" dt="2022-10-20T06:25:04.537" v="2777" actId="1076"/>
          <ac:picMkLst>
            <pc:docMk/>
            <pc:sldMk cId="1015260030" sldId="257"/>
            <ac:picMk id="8" creationId="{4B204C1A-23C2-C239-9DB0-9DEE4BCD7766}"/>
          </ac:picMkLst>
        </pc:picChg>
      </pc:sldChg>
      <pc:sldChg chg="addSp delSp modSp mod ord">
        <pc:chgData name="edmund@nynaring.no" userId="8a36519e13fd7e80" providerId="LiveId" clId="{BF252F79-182F-4581-B0AF-EF19F5150E6D}" dt="2022-10-26T07:53:22.394" v="9503" actId="1076"/>
        <pc:sldMkLst>
          <pc:docMk/>
          <pc:sldMk cId="122777362" sldId="260"/>
        </pc:sldMkLst>
        <pc:spChg chg="add mod">
          <ac:chgData name="edmund@nynaring.no" userId="8a36519e13fd7e80" providerId="LiveId" clId="{BF252F79-182F-4581-B0AF-EF19F5150E6D}" dt="2022-10-25T08:41:33.529" v="8410" actId="1076"/>
          <ac:spMkLst>
            <pc:docMk/>
            <pc:sldMk cId="122777362" sldId="260"/>
            <ac:spMk id="10" creationId="{B20BE613-7E22-D84D-629C-97B44A0B4ACF}"/>
          </ac:spMkLst>
        </pc:spChg>
        <pc:spChg chg="add mod ord">
          <ac:chgData name="edmund@nynaring.no" userId="8a36519e13fd7e80" providerId="LiveId" clId="{BF252F79-182F-4581-B0AF-EF19F5150E6D}" dt="2022-10-26T07:19:13.030" v="9195" actId="1076"/>
          <ac:spMkLst>
            <pc:docMk/>
            <pc:sldMk cId="122777362" sldId="260"/>
            <ac:spMk id="15" creationId="{782FC65F-DB0C-5246-DB15-C930302810B9}"/>
          </ac:spMkLst>
        </pc:spChg>
        <pc:spChg chg="add del mod">
          <ac:chgData name="edmund@nynaring.no" userId="8a36519e13fd7e80" providerId="LiveId" clId="{BF252F79-182F-4581-B0AF-EF19F5150E6D}" dt="2022-10-26T07:41:54.065" v="9314" actId="478"/>
          <ac:spMkLst>
            <pc:docMk/>
            <pc:sldMk cId="122777362" sldId="260"/>
            <ac:spMk id="16" creationId="{25062376-7D4E-0088-71FD-70EB057A4BA0}"/>
          </ac:spMkLst>
        </pc:spChg>
        <pc:spChg chg="add del mod">
          <ac:chgData name="edmund@nynaring.no" userId="8a36519e13fd7e80" providerId="LiveId" clId="{BF252F79-182F-4581-B0AF-EF19F5150E6D}" dt="2022-10-26T07:41:24.740" v="9305" actId="478"/>
          <ac:spMkLst>
            <pc:docMk/>
            <pc:sldMk cId="122777362" sldId="260"/>
            <ac:spMk id="17" creationId="{FB0AA630-1201-8F42-0662-A09D160E9B80}"/>
          </ac:spMkLst>
        </pc:spChg>
        <pc:spChg chg="add del mod">
          <ac:chgData name="edmund@nynaring.no" userId="8a36519e13fd7e80" providerId="LiveId" clId="{BF252F79-182F-4581-B0AF-EF19F5150E6D}" dt="2022-10-20T07:30:47.670" v="3465" actId="478"/>
          <ac:spMkLst>
            <pc:docMk/>
            <pc:sldMk cId="122777362" sldId="260"/>
            <ac:spMk id="20" creationId="{B984F951-1528-DBFE-38EF-D1D518D245E1}"/>
          </ac:spMkLst>
        </pc:spChg>
        <pc:spChg chg="add del mod">
          <ac:chgData name="edmund@nynaring.no" userId="8a36519e13fd7e80" providerId="LiveId" clId="{BF252F79-182F-4581-B0AF-EF19F5150E6D}" dt="2022-10-26T07:41:54.065" v="9314" actId="478"/>
          <ac:spMkLst>
            <pc:docMk/>
            <pc:sldMk cId="122777362" sldId="260"/>
            <ac:spMk id="21" creationId="{617542E3-287A-5A1D-ACF0-974D6241969A}"/>
          </ac:spMkLst>
        </pc:spChg>
        <pc:spChg chg="add del mod">
          <ac:chgData name="edmund@nynaring.no" userId="8a36519e13fd7e80" providerId="LiveId" clId="{BF252F79-182F-4581-B0AF-EF19F5150E6D}" dt="2022-10-26T07:41:24.740" v="9305" actId="478"/>
          <ac:spMkLst>
            <pc:docMk/>
            <pc:sldMk cId="122777362" sldId="260"/>
            <ac:spMk id="23" creationId="{07BB1BCC-3B8C-0FB8-4236-F7A739825231}"/>
          </ac:spMkLst>
        </pc:spChg>
        <pc:grpChg chg="add del mod">
          <ac:chgData name="edmund@nynaring.no" userId="8a36519e13fd7e80" providerId="LiveId" clId="{BF252F79-182F-4581-B0AF-EF19F5150E6D}" dt="2022-10-26T07:50:11.245" v="9459" actId="1076"/>
          <ac:grpSpMkLst>
            <pc:docMk/>
            <pc:sldMk cId="122777362" sldId="260"/>
            <ac:grpSpMk id="14" creationId="{63D03505-C9C9-F06D-451B-6A64B3547A42}"/>
          </ac:grpSpMkLst>
        </pc:grpChg>
        <pc:graphicFrameChg chg="mod">
          <ac:chgData name="edmund@nynaring.no" userId="8a36519e13fd7e80" providerId="LiveId" clId="{BF252F79-182F-4581-B0AF-EF19F5150E6D}" dt="2022-10-26T07:52:45.209" v="9471" actId="1076"/>
          <ac:graphicFrameMkLst>
            <pc:docMk/>
            <pc:sldMk cId="122777362" sldId="260"/>
            <ac:graphicFrameMk id="5" creationId="{739C3E31-222A-55E4-ECC2-60A8634BF509}"/>
          </ac:graphicFrameMkLst>
        </pc:graphicFrameChg>
        <pc:graphicFrameChg chg="mod">
          <ac:chgData name="edmund@nynaring.no" userId="8a36519e13fd7e80" providerId="LiveId" clId="{BF252F79-182F-4581-B0AF-EF19F5150E6D}" dt="2022-10-26T07:49:52.434" v="9441" actId="1038"/>
          <ac:graphicFrameMkLst>
            <pc:docMk/>
            <pc:sldMk cId="122777362" sldId="260"/>
            <ac:graphicFrameMk id="6" creationId="{8221B4C1-7CEC-4536-7C01-314341CA6FEF}"/>
          </ac:graphicFrameMkLst>
        </pc:graphicFrameChg>
        <pc:graphicFrameChg chg="mod">
          <ac:chgData name="edmund@nynaring.no" userId="8a36519e13fd7e80" providerId="LiveId" clId="{BF252F79-182F-4581-B0AF-EF19F5150E6D}" dt="2022-10-26T07:49:59.868" v="9456" actId="1038"/>
          <ac:graphicFrameMkLst>
            <pc:docMk/>
            <pc:sldMk cId="122777362" sldId="260"/>
            <ac:graphicFrameMk id="9" creationId="{F5F08937-D374-55CC-8BD8-D192AA8AD785}"/>
          </ac:graphicFrameMkLst>
        </pc:graphicFrameChg>
        <pc:graphicFrameChg chg="mod">
          <ac:chgData name="edmund@nynaring.no" userId="8a36519e13fd7e80" providerId="LiveId" clId="{BF252F79-182F-4581-B0AF-EF19F5150E6D}" dt="2022-10-26T07:49:59.868" v="9456" actId="1038"/>
          <ac:graphicFrameMkLst>
            <pc:docMk/>
            <pc:sldMk cId="122777362" sldId="260"/>
            <ac:graphicFrameMk id="12" creationId="{1878C6C3-16AA-2B90-5A2D-412B698DD6FC}"/>
          </ac:graphicFrameMkLst>
        </pc:graphicFrameChg>
        <pc:graphicFrameChg chg="mod">
          <ac:chgData name="edmund@nynaring.no" userId="8a36519e13fd7e80" providerId="LiveId" clId="{BF252F79-182F-4581-B0AF-EF19F5150E6D}" dt="2022-10-26T07:49:52.434" v="9441" actId="1038"/>
          <ac:graphicFrameMkLst>
            <pc:docMk/>
            <pc:sldMk cId="122777362" sldId="260"/>
            <ac:graphicFrameMk id="13" creationId="{096EA24A-0CF4-C4B4-4F0A-61CAF1606C0A}"/>
          </ac:graphicFrameMkLst>
        </pc:graphicFrameChg>
        <pc:picChg chg="add mod">
          <ac:chgData name="edmund@nynaring.no" userId="8a36519e13fd7e80" providerId="LiveId" clId="{BF252F79-182F-4581-B0AF-EF19F5150E6D}" dt="2022-10-26T07:49:59.868" v="9456" actId="1038"/>
          <ac:picMkLst>
            <pc:docMk/>
            <pc:sldMk cId="122777362" sldId="260"/>
            <ac:picMk id="3" creationId="{2E889A45-1E62-FFA7-C554-6B329C95C137}"/>
          </ac:picMkLst>
        </pc:picChg>
        <pc:picChg chg="del">
          <ac:chgData name="edmund@nynaring.no" userId="8a36519e13fd7e80" providerId="LiveId" clId="{BF252F79-182F-4581-B0AF-EF19F5150E6D}" dt="2022-10-19T15:00:06.469" v="1371" actId="478"/>
          <ac:picMkLst>
            <pc:docMk/>
            <pc:sldMk cId="122777362" sldId="260"/>
            <ac:picMk id="4" creationId="{48DD632A-485C-8E60-D0B2-0DC840E560D2}"/>
          </ac:picMkLst>
        </pc:picChg>
        <pc:picChg chg="add mod">
          <ac:chgData name="edmund@nynaring.no" userId="8a36519e13fd7e80" providerId="LiveId" clId="{BF252F79-182F-4581-B0AF-EF19F5150E6D}" dt="2022-10-26T07:49:52.434" v="9441" actId="1038"/>
          <ac:picMkLst>
            <pc:docMk/>
            <pc:sldMk cId="122777362" sldId="260"/>
            <ac:picMk id="4" creationId="{A668409C-99EA-DE98-3BC2-27AEB6EC9C89}"/>
          </ac:picMkLst>
        </pc:picChg>
        <pc:picChg chg="add mod">
          <ac:chgData name="edmund@nynaring.no" userId="8a36519e13fd7e80" providerId="LiveId" clId="{BF252F79-182F-4581-B0AF-EF19F5150E6D}" dt="2022-10-26T07:49:33.033" v="9406" actId="1038"/>
          <ac:picMkLst>
            <pc:docMk/>
            <pc:sldMk cId="122777362" sldId="260"/>
            <ac:picMk id="7" creationId="{8B2D386D-BFD6-02B2-BED3-CFD1057BBA95}"/>
          </ac:picMkLst>
        </pc:picChg>
        <pc:picChg chg="mod">
          <ac:chgData name="edmund@nynaring.no" userId="8a36519e13fd7e80" providerId="LiveId" clId="{BF252F79-182F-4581-B0AF-EF19F5150E6D}" dt="2022-10-26T07:50:18.854" v="9460" actId="1076"/>
          <ac:picMkLst>
            <pc:docMk/>
            <pc:sldMk cId="122777362" sldId="260"/>
            <ac:picMk id="8" creationId="{D743554D-2B17-361C-311E-52062246266E}"/>
          </ac:picMkLst>
        </pc:picChg>
        <pc:picChg chg="mod">
          <ac:chgData name="edmund@nynaring.no" userId="8a36519e13fd7e80" providerId="LiveId" clId="{BF252F79-182F-4581-B0AF-EF19F5150E6D}" dt="2022-10-26T07:53:22.394" v="9503" actId="1076"/>
          <ac:picMkLst>
            <pc:docMk/>
            <pc:sldMk cId="122777362" sldId="260"/>
            <ac:picMk id="11" creationId="{9DA41FFE-501F-0FA3-D708-737997B1292A}"/>
          </ac:picMkLst>
        </pc:picChg>
        <pc:picChg chg="mod">
          <ac:chgData name="edmund@nynaring.no" userId="8a36519e13fd7e80" providerId="LiveId" clId="{BF252F79-182F-4581-B0AF-EF19F5150E6D}" dt="2022-10-26T07:49:33.033" v="9406" actId="1038"/>
          <ac:picMkLst>
            <pc:docMk/>
            <pc:sldMk cId="122777362" sldId="260"/>
            <ac:picMk id="18" creationId="{79CD8D22-04F5-2149-77FA-52B15BDE5ECA}"/>
          </ac:picMkLst>
        </pc:picChg>
        <pc:picChg chg="add mod">
          <ac:chgData name="edmund@nynaring.no" userId="8a36519e13fd7e80" providerId="LiveId" clId="{BF252F79-182F-4581-B0AF-EF19F5150E6D}" dt="2022-10-26T07:52:47.830" v="9472" actId="1076"/>
          <ac:picMkLst>
            <pc:docMk/>
            <pc:sldMk cId="122777362" sldId="260"/>
            <ac:picMk id="20" creationId="{1D87644C-7965-8C62-7273-1A978DA38076}"/>
          </ac:picMkLst>
        </pc:picChg>
        <pc:picChg chg="mod">
          <ac:chgData name="edmund@nynaring.no" userId="8a36519e13fd7e80" providerId="LiveId" clId="{BF252F79-182F-4581-B0AF-EF19F5150E6D}" dt="2022-10-26T07:49:59.868" v="9456" actId="1038"/>
          <ac:picMkLst>
            <pc:docMk/>
            <pc:sldMk cId="122777362" sldId="260"/>
            <ac:picMk id="22" creationId="{24CDE3C4-9C6D-82AF-A782-194520CEF383}"/>
          </ac:picMkLst>
        </pc:picChg>
        <pc:picChg chg="mod">
          <ac:chgData name="edmund@nynaring.no" userId="8a36519e13fd7e80" providerId="LiveId" clId="{BF252F79-182F-4581-B0AF-EF19F5150E6D}" dt="2022-10-26T07:49:59.868" v="9456" actId="1038"/>
          <ac:picMkLst>
            <pc:docMk/>
            <pc:sldMk cId="122777362" sldId="260"/>
            <ac:picMk id="24" creationId="{6E18BB85-34B6-C776-66BB-8FCD03EE388B}"/>
          </ac:picMkLst>
        </pc:picChg>
        <pc:picChg chg="mod">
          <ac:chgData name="edmund@nynaring.no" userId="8a36519e13fd7e80" providerId="LiveId" clId="{BF252F79-182F-4581-B0AF-EF19F5150E6D}" dt="2022-10-26T07:49:52.434" v="9441" actId="1038"/>
          <ac:picMkLst>
            <pc:docMk/>
            <pc:sldMk cId="122777362" sldId="260"/>
            <ac:picMk id="26" creationId="{D486E208-ED5D-0234-0A7C-1665A649F11F}"/>
          </ac:picMkLst>
        </pc:picChg>
        <pc:picChg chg="add mod">
          <ac:chgData name="edmund@nynaring.no" userId="8a36519e13fd7e80" providerId="LiveId" clId="{BF252F79-182F-4581-B0AF-EF19F5150E6D}" dt="2022-10-26T07:46:36.838" v="9332" actId="1076"/>
          <ac:picMkLst>
            <pc:docMk/>
            <pc:sldMk cId="122777362" sldId="260"/>
            <ac:picMk id="27" creationId="{62D43F91-66BF-589F-97CB-99ABFB0DFD30}"/>
          </ac:picMkLst>
        </pc:picChg>
        <pc:picChg chg="mod modCrop">
          <ac:chgData name="edmund@nynaring.no" userId="8a36519e13fd7e80" providerId="LiveId" clId="{BF252F79-182F-4581-B0AF-EF19F5150E6D}" dt="2022-10-26T07:49:42.426" v="9424" actId="1037"/>
          <ac:picMkLst>
            <pc:docMk/>
            <pc:sldMk cId="122777362" sldId="260"/>
            <ac:picMk id="28" creationId="{1B9A99CA-6F61-F410-2037-CAF7DDDFD23C}"/>
          </ac:picMkLst>
        </pc:picChg>
        <pc:picChg chg="mod">
          <ac:chgData name="edmund@nynaring.no" userId="8a36519e13fd7e80" providerId="LiveId" clId="{BF252F79-182F-4581-B0AF-EF19F5150E6D}" dt="2022-10-26T07:44:15.759" v="9329" actId="1076"/>
          <ac:picMkLst>
            <pc:docMk/>
            <pc:sldMk cId="122777362" sldId="260"/>
            <ac:picMk id="30" creationId="{40810F61-7F4D-ED41-190D-A8148E6C0128}"/>
          </ac:picMkLst>
        </pc:picChg>
        <pc:picChg chg="add mod">
          <ac:chgData name="edmund@nynaring.no" userId="8a36519e13fd7e80" providerId="LiveId" clId="{BF252F79-182F-4581-B0AF-EF19F5150E6D}" dt="2022-10-26T07:41:33.969" v="9310" actId="1076"/>
          <ac:picMkLst>
            <pc:docMk/>
            <pc:sldMk cId="122777362" sldId="260"/>
            <ac:picMk id="31" creationId="{6852C8E2-119C-0917-C554-FF9761B27417}"/>
          </ac:picMkLst>
        </pc:picChg>
        <pc:picChg chg="mod">
          <ac:chgData name="edmund@nynaring.no" userId="8a36519e13fd7e80" providerId="LiveId" clId="{BF252F79-182F-4581-B0AF-EF19F5150E6D}" dt="2022-10-20T07:36:15.288" v="3565" actId="164"/>
          <ac:picMkLst>
            <pc:docMk/>
            <pc:sldMk cId="122777362" sldId="260"/>
            <ac:picMk id="32" creationId="{93250B83-4501-70A7-7532-3E527BE0325B}"/>
          </ac:picMkLst>
        </pc:picChg>
        <pc:picChg chg="mod">
          <ac:chgData name="edmund@nynaring.no" userId="8a36519e13fd7e80" providerId="LiveId" clId="{BF252F79-182F-4581-B0AF-EF19F5150E6D}" dt="2022-10-26T07:53:14.595" v="9502" actId="1038"/>
          <ac:picMkLst>
            <pc:docMk/>
            <pc:sldMk cId="122777362" sldId="260"/>
            <ac:picMk id="34" creationId="{98C86FEE-6D3E-3755-8A95-C3D300F372A2}"/>
          </ac:picMkLst>
        </pc:picChg>
        <pc:picChg chg="add mod modCrop">
          <ac:chgData name="edmund@nynaring.no" userId="8a36519e13fd7e80" providerId="LiveId" clId="{BF252F79-182F-4581-B0AF-EF19F5150E6D}" dt="2022-10-26T07:49:33.033" v="9406" actId="1038"/>
          <ac:picMkLst>
            <pc:docMk/>
            <pc:sldMk cId="122777362" sldId="260"/>
            <ac:picMk id="35" creationId="{CCA1233C-5B49-8CCE-CA2D-6F127CEFA3ED}"/>
          </ac:picMkLst>
        </pc:picChg>
        <pc:picChg chg="del mod">
          <ac:chgData name="edmund@nynaring.no" userId="8a36519e13fd7e80" providerId="LiveId" clId="{BF252F79-182F-4581-B0AF-EF19F5150E6D}" dt="2022-10-26T07:15:05.799" v="9034" actId="478"/>
          <ac:picMkLst>
            <pc:docMk/>
            <pc:sldMk cId="122777362" sldId="260"/>
            <ac:picMk id="36" creationId="{28AA7624-3A3D-158B-8504-CCD57BAB590C}"/>
          </ac:picMkLst>
        </pc:picChg>
        <pc:picChg chg="mod">
          <ac:chgData name="edmund@nynaring.no" userId="8a36519e13fd7e80" providerId="LiveId" clId="{BF252F79-182F-4581-B0AF-EF19F5150E6D}" dt="2022-10-26T07:15:31.826" v="9056" actId="1036"/>
          <ac:picMkLst>
            <pc:docMk/>
            <pc:sldMk cId="122777362" sldId="260"/>
            <ac:picMk id="38" creationId="{0519F1E2-9A10-8415-9C7A-75ADB894D771}"/>
          </ac:picMkLst>
        </pc:picChg>
        <pc:picChg chg="mod">
          <ac:chgData name="edmund@nynaring.no" userId="8a36519e13fd7e80" providerId="LiveId" clId="{BF252F79-182F-4581-B0AF-EF19F5150E6D}" dt="2022-10-26T07:49:52.434" v="9441" actId="1038"/>
          <ac:picMkLst>
            <pc:docMk/>
            <pc:sldMk cId="122777362" sldId="260"/>
            <ac:picMk id="40" creationId="{22F20864-4135-A331-B19D-30EA3A8E1361}"/>
          </ac:picMkLst>
        </pc:picChg>
        <pc:picChg chg="mod modCrop">
          <ac:chgData name="edmund@nynaring.no" userId="8a36519e13fd7e80" providerId="LiveId" clId="{BF252F79-182F-4581-B0AF-EF19F5150E6D}" dt="2022-10-26T07:53:13.082" v="9496" actId="1038"/>
          <ac:picMkLst>
            <pc:docMk/>
            <pc:sldMk cId="122777362" sldId="260"/>
            <ac:picMk id="42" creationId="{11CD8176-30D4-30C8-5DFA-65DEADF92E3D}"/>
          </ac:picMkLst>
        </pc:picChg>
        <pc:picChg chg="mod">
          <ac:chgData name="edmund@nynaring.no" userId="8a36519e13fd7e80" providerId="LiveId" clId="{BF252F79-182F-4581-B0AF-EF19F5150E6D}" dt="2022-10-26T07:49:42.426" v="9424" actId="1037"/>
          <ac:picMkLst>
            <pc:docMk/>
            <pc:sldMk cId="122777362" sldId="260"/>
            <ac:picMk id="44" creationId="{AAAD07DD-FA44-F909-50DA-DC40BFB29E23}"/>
          </ac:picMkLst>
        </pc:picChg>
        <pc:picChg chg="mod">
          <ac:chgData name="edmund@nynaring.no" userId="8a36519e13fd7e80" providerId="LiveId" clId="{BF252F79-182F-4581-B0AF-EF19F5150E6D}" dt="2022-10-26T07:49:33.033" v="9406" actId="1038"/>
          <ac:picMkLst>
            <pc:docMk/>
            <pc:sldMk cId="122777362" sldId="260"/>
            <ac:picMk id="46" creationId="{DEC3E2CA-8DD8-E6D6-096A-9F4BF25A5F98}"/>
          </ac:picMkLst>
        </pc:picChg>
      </pc:sldChg>
      <pc:sldChg chg="addSp delSp modSp mod ord">
        <pc:chgData name="edmund@nynaring.no" userId="8a36519e13fd7e80" providerId="LiveId" clId="{BF252F79-182F-4581-B0AF-EF19F5150E6D}" dt="2022-10-27T13:13:45.100" v="10277"/>
        <pc:sldMkLst>
          <pc:docMk/>
          <pc:sldMk cId="3691855775" sldId="261"/>
        </pc:sldMkLst>
        <pc:spChg chg="add del">
          <ac:chgData name="edmund@nynaring.no" userId="8a36519e13fd7e80" providerId="LiveId" clId="{BF252F79-182F-4581-B0AF-EF19F5150E6D}" dt="2022-10-19T13:52:21.925" v="17" actId="478"/>
          <ac:spMkLst>
            <pc:docMk/>
            <pc:sldMk cId="3691855775" sldId="261"/>
            <ac:spMk id="2" creationId="{B1D8E131-2A38-D66E-DCA2-84B3F06E5A3B}"/>
          </ac:spMkLst>
        </pc:spChg>
        <pc:spChg chg="del">
          <ac:chgData name="edmund@nynaring.no" userId="8a36519e13fd7e80" providerId="LiveId" clId="{BF252F79-182F-4581-B0AF-EF19F5150E6D}" dt="2022-10-19T13:51:40.165" v="0"/>
          <ac:spMkLst>
            <pc:docMk/>
            <pc:sldMk cId="3691855775" sldId="261"/>
            <ac:spMk id="3" creationId="{EAC92E57-0496-2BF8-40B2-C61EBC3D8462}"/>
          </ac:spMkLst>
        </pc:spChg>
        <pc:spChg chg="add del mod">
          <ac:chgData name="edmund@nynaring.no" userId="8a36519e13fd7e80" providerId="LiveId" clId="{BF252F79-182F-4581-B0AF-EF19F5150E6D}" dt="2022-10-19T14:05:33.883" v="106" actId="478"/>
          <ac:spMkLst>
            <pc:docMk/>
            <pc:sldMk cId="3691855775" sldId="261"/>
            <ac:spMk id="10" creationId="{AB0689BA-0A2B-1C09-E508-E993972E8899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1" creationId="{1EB7C30D-BAC3-BA76-A3F4-D836A769F3B9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2" creationId="{4A7DD28A-884A-958B-D06C-46DD6BA60359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3" creationId="{52FADD3D-1CE8-626B-79B7-E4629A21D866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4" creationId="{2EE38607-4DF5-F57D-86F3-4E000CCD55B3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5" creationId="{AD9D4D2A-4DCA-5D55-38A1-F2133FAA8C97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6" creationId="{DB60AB66-0A1A-531C-1DF8-AB6EECC39182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7" creationId="{A034D8A5-5119-A800-2583-588F79AD4450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8" creationId="{1AE7C0D2-254A-50F0-DCE8-95905A0DA9E8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19" creationId="{EAF9918B-C996-545C-20E7-324F0E8AD1A4}"/>
          </ac:spMkLst>
        </pc:spChg>
        <pc:spChg chg="add mod topLvl">
          <ac:chgData name="edmund@nynaring.no" userId="8a36519e13fd7e80" providerId="LiveId" clId="{BF252F79-182F-4581-B0AF-EF19F5150E6D}" dt="2022-10-25T08:08:10.422" v="7530" actId="338"/>
          <ac:spMkLst>
            <pc:docMk/>
            <pc:sldMk cId="3691855775" sldId="261"/>
            <ac:spMk id="20" creationId="{95709696-89D4-B70C-D7FB-82DE470E0AFA}"/>
          </ac:spMkLst>
        </pc:spChg>
        <pc:spChg chg="add mod">
          <ac:chgData name="edmund@nynaring.no" userId="8a36519e13fd7e80" providerId="LiveId" clId="{BF252F79-182F-4581-B0AF-EF19F5150E6D}" dt="2022-10-25T09:04:15.483" v="8829" actId="1076"/>
          <ac:spMkLst>
            <pc:docMk/>
            <pc:sldMk cId="3691855775" sldId="261"/>
            <ac:spMk id="22" creationId="{1810357F-3955-BB77-A971-7C09E1643EF2}"/>
          </ac:spMkLst>
        </pc:spChg>
        <pc:grpChg chg="add del mod">
          <ac:chgData name="edmund@nynaring.no" userId="8a36519e13fd7e80" providerId="LiveId" clId="{BF252F79-182F-4581-B0AF-EF19F5150E6D}" dt="2022-10-25T08:04:43.395" v="7341" actId="165"/>
          <ac:grpSpMkLst>
            <pc:docMk/>
            <pc:sldMk cId="3691855775" sldId="261"/>
            <ac:grpSpMk id="2" creationId="{9F2463D3-084C-6C72-26BB-3810D1B3AB42}"/>
          </ac:grpSpMkLst>
        </pc:grpChg>
        <pc:grpChg chg="add del mod">
          <ac:chgData name="edmund@nynaring.no" userId="8a36519e13fd7e80" providerId="LiveId" clId="{BF252F79-182F-4581-B0AF-EF19F5150E6D}" dt="2022-10-25T08:07:44.329" v="7527" actId="165"/>
          <ac:grpSpMkLst>
            <pc:docMk/>
            <pc:sldMk cId="3691855775" sldId="261"/>
            <ac:grpSpMk id="3" creationId="{E975FDC6-B0D9-7B46-0029-F9E8C5EEFD38}"/>
          </ac:grpSpMkLst>
        </pc:grpChg>
        <pc:grpChg chg="add mod">
          <ac:chgData name="edmund@nynaring.no" userId="8a36519e13fd7e80" providerId="LiveId" clId="{BF252F79-182F-4581-B0AF-EF19F5150E6D}" dt="2022-10-25T08:08:10.422" v="7530" actId="338"/>
          <ac:grpSpMkLst>
            <pc:docMk/>
            <pc:sldMk cId="3691855775" sldId="261"/>
            <ac:grpSpMk id="5" creationId="{887A634D-357B-2AA8-68F4-6EE23F6A6438}"/>
          </ac:grpSpMkLst>
        </pc:grpChg>
        <pc:picChg chg="mod ord">
          <ac:chgData name="edmund@nynaring.no" userId="8a36519e13fd7e80" providerId="LiveId" clId="{BF252F79-182F-4581-B0AF-EF19F5150E6D}" dt="2022-10-25T08:09:48.829" v="7549" actId="1036"/>
          <ac:picMkLst>
            <pc:docMk/>
            <pc:sldMk cId="3691855775" sldId="261"/>
            <ac:picMk id="4" creationId="{48DD632A-485C-8E60-D0B2-0DC840E560D2}"/>
          </ac:picMkLst>
        </pc:picChg>
        <pc:picChg chg="add mod modCrop">
          <ac:chgData name="edmund@nynaring.no" userId="8a36519e13fd7e80" providerId="LiveId" clId="{BF252F79-182F-4581-B0AF-EF19F5150E6D}" dt="2022-10-25T08:07:57.475" v="7529" actId="1076"/>
          <ac:picMkLst>
            <pc:docMk/>
            <pc:sldMk cId="3691855775" sldId="261"/>
            <ac:picMk id="6" creationId="{C0260D82-3DA8-6D07-34D5-9141B61DE7F4}"/>
          </ac:picMkLst>
        </pc:picChg>
        <pc:picChg chg="add del mod">
          <ac:chgData name="edmund@nynaring.no" userId="8a36519e13fd7e80" providerId="LiveId" clId="{BF252F79-182F-4581-B0AF-EF19F5150E6D}" dt="2022-10-19T13:56:47.908" v="32" actId="478"/>
          <ac:picMkLst>
            <pc:docMk/>
            <pc:sldMk cId="3691855775" sldId="261"/>
            <ac:picMk id="8" creationId="{944F1482-77E2-A563-A2DD-064CEE886798}"/>
          </ac:picMkLst>
        </pc:picChg>
        <pc:picChg chg="add mod ord topLvl modCrop">
          <ac:chgData name="edmund@nynaring.no" userId="8a36519e13fd7e80" providerId="LiveId" clId="{BF252F79-182F-4581-B0AF-EF19F5150E6D}" dt="2022-10-25T08:08:10.422" v="7530" actId="338"/>
          <ac:picMkLst>
            <pc:docMk/>
            <pc:sldMk cId="3691855775" sldId="261"/>
            <ac:picMk id="9" creationId="{7E36CF7A-2B85-9689-DEB2-E74D7EDDA7A3}"/>
          </ac:picMkLst>
        </pc:picChg>
      </pc:sldChg>
      <pc:sldChg chg="delSp del mod">
        <pc:chgData name="edmund@nynaring.no" userId="8a36519e13fd7e80" providerId="LiveId" clId="{BF252F79-182F-4581-B0AF-EF19F5150E6D}" dt="2022-10-20T05:37:46.993" v="1849" actId="47"/>
        <pc:sldMkLst>
          <pc:docMk/>
          <pc:sldMk cId="329915383" sldId="262"/>
        </pc:sldMkLst>
        <pc:spChg chg="del">
          <ac:chgData name="edmund@nynaring.no" userId="8a36519e13fd7e80" providerId="LiveId" clId="{BF252F79-182F-4581-B0AF-EF19F5150E6D}" dt="2022-10-20T05:37:41.380" v="1847" actId="21"/>
          <ac:spMkLst>
            <pc:docMk/>
            <pc:sldMk cId="329915383" sldId="262"/>
            <ac:spMk id="5" creationId="{231C8BDD-9FB5-8F64-02BE-43F886BA9EBB}"/>
          </ac:spMkLst>
        </pc:spChg>
      </pc:sldChg>
      <pc:sldChg chg="addSp delSp modSp mod addAnim delAnim delDesignElem">
        <pc:chgData name="edmund@nynaring.no" userId="8a36519e13fd7e80" providerId="LiveId" clId="{BF252F79-182F-4581-B0AF-EF19F5150E6D}" dt="2022-10-26T07:47:22.276" v="9355" actId="14100"/>
        <pc:sldMkLst>
          <pc:docMk/>
          <pc:sldMk cId="2648774919" sldId="263"/>
        </pc:sldMkLst>
        <pc:spChg chg="add del mod">
          <ac:chgData name="edmund@nynaring.no" userId="8a36519e13fd7e80" providerId="LiveId" clId="{BF252F79-182F-4581-B0AF-EF19F5150E6D}" dt="2022-10-25T09:19:14.737" v="9016" actId="255"/>
          <ac:spMkLst>
            <pc:docMk/>
            <pc:sldMk cId="2648774919" sldId="263"/>
            <ac:spMk id="2" creationId="{85B90486-82B7-5A71-679B-499156C0B4F9}"/>
          </ac:spMkLst>
        </pc:spChg>
        <pc:spChg chg="mod">
          <ac:chgData name="edmund@nynaring.no" userId="8a36519e13fd7e80" providerId="LiveId" clId="{BF252F79-182F-4581-B0AF-EF19F5150E6D}" dt="2022-10-20T09:10:14.814" v="5169" actId="1076"/>
          <ac:spMkLst>
            <pc:docMk/>
            <pc:sldMk cId="2648774919" sldId="263"/>
            <ac:spMk id="3" creationId="{100FD826-C3F1-7D67-878E-87A43B948C1A}"/>
          </ac:spMkLst>
        </pc:spChg>
        <pc:spChg chg="del mod">
          <ac:chgData name="edmund@nynaring.no" userId="8a36519e13fd7e80" providerId="LiveId" clId="{BF252F79-182F-4581-B0AF-EF19F5150E6D}" dt="2022-10-20T06:23:28.766" v="2763" actId="21"/>
          <ac:spMkLst>
            <pc:docMk/>
            <pc:sldMk cId="2648774919" sldId="263"/>
            <ac:spMk id="4" creationId="{BDD60881-CA25-76EB-6789-157A2C3C9D55}"/>
          </ac:spMkLst>
        </pc:spChg>
        <pc:spChg chg="add mod">
          <ac:chgData name="edmund@nynaring.no" userId="8a36519e13fd7e80" providerId="LiveId" clId="{BF252F79-182F-4581-B0AF-EF19F5150E6D}" dt="2022-10-26T07:47:22.276" v="9355" actId="14100"/>
          <ac:spMkLst>
            <pc:docMk/>
            <pc:sldMk cId="2648774919" sldId="263"/>
            <ac:spMk id="7" creationId="{7DB68730-5808-3E44-B8D3-049C1976C02E}"/>
          </ac:spMkLst>
        </pc:spChg>
        <pc:spChg chg="add del mod">
          <ac:chgData name="edmund@nynaring.no" userId="8a36519e13fd7e80" providerId="LiveId" clId="{BF252F79-182F-4581-B0AF-EF19F5150E6D}" dt="2022-10-20T09:08:51.058" v="5143" actId="478"/>
          <ac:spMkLst>
            <pc:docMk/>
            <pc:sldMk cId="2648774919" sldId="263"/>
            <ac:spMk id="8" creationId="{919F9DE7-68F5-1642-7543-DB211CE5CFC9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13" creationId="{66D61E08-70C3-48D8-BEA0-787111DC30DA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15" creationId="{FC55298F-0AE5-478E-AD2B-03C2614C5833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17" creationId="{C180E4EA-0B63-4779-A895-7E90E71088F3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18" creationId="{66D61E08-70C3-48D8-BEA0-787111DC30DA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19" creationId="{CEE01D9D-3DE8-4EED-B0D3-8F3C79CC7673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20" creationId="{FC55298F-0AE5-478E-AD2B-03C2614C5833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21" creationId="{89AF5CE9-607F-43F4-8983-DCD6DA4051FD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22" creationId="{C180E4EA-0B63-4779-A895-7E90E71088F3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23" creationId="{6EEA2DBD-9E1E-4521-8C01-F32AD18A89E3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24" creationId="{CEE01D9D-3DE8-4EED-B0D3-8F3C79CC7673}"/>
          </ac:spMkLst>
        </pc:spChg>
        <pc:spChg chg="add">
          <ac:chgData name="edmund@nynaring.no" userId="8a36519e13fd7e80" providerId="LiveId" clId="{BF252F79-182F-4581-B0AF-EF19F5150E6D}" dt="2022-10-20T08:30:20.487" v="4356" actId="26606"/>
          <ac:spMkLst>
            <pc:docMk/>
            <pc:sldMk cId="2648774919" sldId="263"/>
            <ac:spMk id="25" creationId="{15BBD2C1-BA9B-46A9-A27A-33498B169272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26" creationId="{89AF5CE9-607F-43F4-8983-DCD6DA4051FD}"/>
          </ac:spMkLst>
        </pc:spChg>
        <pc:spChg chg="add del mod">
          <ac:chgData name="edmund@nynaring.no" userId="8a36519e13fd7e80" providerId="LiveId" clId="{BF252F79-182F-4581-B0AF-EF19F5150E6D}" dt="2022-10-20T09:10:16.637" v="5172" actId="478"/>
          <ac:spMkLst>
            <pc:docMk/>
            <pc:sldMk cId="2648774919" sldId="263"/>
            <ac:spMk id="27" creationId="{E2486B5D-A36D-C034-D425-39E02AC37CC0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28" creationId="{6EEA2DBD-9E1E-4521-8C01-F32AD18A89E3}"/>
          </ac:spMkLst>
        </pc:spChg>
        <pc:spChg chg="add del">
          <ac:chgData name="edmund@nynaring.no" userId="8a36519e13fd7e80" providerId="LiveId" clId="{BF252F79-182F-4581-B0AF-EF19F5150E6D}" dt="2022-10-20T08:29:53.439" v="4354" actId="26606"/>
          <ac:spMkLst>
            <pc:docMk/>
            <pc:sldMk cId="2648774919" sldId="263"/>
            <ac:spMk id="30" creationId="{15BBD2C1-BA9B-46A9-A27A-33498B169272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648774919" sldId="263"/>
            <ac:spMk id="85" creationId="{BB02F283-AD3D-43EB-8EB3-EEABE7B685D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648774919" sldId="263"/>
            <ac:spMk id="86" creationId="{87267ACD-C9FA-48F7-BA90-C05046F4EEDF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648774919" sldId="263"/>
            <ac:spMk id="87" creationId="{53E17AA8-C417-4F74-9F1B-EAD82A19B73C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648774919" sldId="263"/>
            <ac:spMk id="88" creationId="{D79F9CB9-0076-49F5-845A-C97CCFC1639A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648774919" sldId="263"/>
            <ac:spMk id="89" creationId="{0567348B-D4F9-4978-8FB4-D4031CD133ED}"/>
          </ac:spMkLst>
        </pc:spChg>
        <pc:picChg chg="add del mod">
          <ac:chgData name="edmund@nynaring.no" userId="8a36519e13fd7e80" providerId="LiveId" clId="{BF252F79-182F-4581-B0AF-EF19F5150E6D}" dt="2022-10-20T09:08:12.057" v="5132"/>
          <ac:picMkLst>
            <pc:docMk/>
            <pc:sldMk cId="2648774919" sldId="263"/>
            <ac:picMk id="5" creationId="{99155C01-8276-5932-07CB-2038F52090D2}"/>
          </ac:picMkLst>
        </pc:picChg>
        <pc:picChg chg="add mod">
          <ac:chgData name="edmund@nynaring.no" userId="8a36519e13fd7e80" providerId="LiveId" clId="{BF252F79-182F-4581-B0AF-EF19F5150E6D}" dt="2022-10-25T08:46:28.749" v="8487" actId="1076"/>
          <ac:picMkLst>
            <pc:docMk/>
            <pc:sldMk cId="2648774919" sldId="263"/>
            <ac:picMk id="5" creationId="{C9FD5B7B-B916-5F39-631E-DB4C09E45207}"/>
          </ac:picMkLst>
        </pc:picChg>
        <pc:picChg chg="add del mod">
          <ac:chgData name="edmund@nynaring.no" userId="8a36519e13fd7e80" providerId="LiveId" clId="{BF252F79-182F-4581-B0AF-EF19F5150E6D}" dt="2022-10-20T09:08:54.223" v="5146"/>
          <ac:picMkLst>
            <pc:docMk/>
            <pc:sldMk cId="2648774919" sldId="263"/>
            <ac:picMk id="6" creationId="{72C2090A-1F16-1F36-2F50-F1B9C0CF0FDA}"/>
          </ac:picMkLst>
        </pc:picChg>
        <pc:picChg chg="mod ord modCrop">
          <ac:chgData name="edmund@nynaring.no" userId="8a36519e13fd7e80" providerId="LiveId" clId="{BF252F79-182F-4581-B0AF-EF19F5150E6D}" dt="2022-10-25T09:14:38.773" v="8969" actId="1076"/>
          <ac:picMkLst>
            <pc:docMk/>
            <pc:sldMk cId="2648774919" sldId="263"/>
            <ac:picMk id="9" creationId="{E365A0DA-24D1-B1AE-77E5-C3FE19A66CB5}"/>
          </ac:picMkLst>
        </pc:picChg>
        <pc:picChg chg="add del mod">
          <ac:chgData name="edmund@nynaring.no" userId="8a36519e13fd7e80" providerId="LiveId" clId="{BF252F79-182F-4581-B0AF-EF19F5150E6D}" dt="2022-10-20T09:10:16.043" v="5171"/>
          <ac:picMkLst>
            <pc:docMk/>
            <pc:sldMk cId="2648774919" sldId="263"/>
            <ac:picMk id="29" creationId="{340599F2-F653-A9B5-5591-0C238470E07C}"/>
          </ac:picMkLst>
        </pc:picChg>
        <pc:cxnChg chg="add">
          <ac:chgData name="edmund@nynaring.no" userId="8a36519e13fd7e80" providerId="LiveId" clId="{BF252F79-182F-4581-B0AF-EF19F5150E6D}" dt="2022-10-20T08:30:20.487" v="4356" actId="26606"/>
          <ac:cxnSpMkLst>
            <pc:docMk/>
            <pc:sldMk cId="2648774919" sldId="263"/>
            <ac:cxnSpMk id="11" creationId="{A57C1A16-B8AB-4D99-A195-A38F556A6486}"/>
          </ac:cxnSpMkLst>
        </pc:cxnChg>
        <pc:cxnChg chg="add">
          <ac:chgData name="edmund@nynaring.no" userId="8a36519e13fd7e80" providerId="LiveId" clId="{BF252F79-182F-4581-B0AF-EF19F5150E6D}" dt="2022-10-20T08:30:20.487" v="4356" actId="26606"/>
          <ac:cxnSpMkLst>
            <pc:docMk/>
            <pc:sldMk cId="2648774919" sldId="263"/>
            <ac:cxnSpMk id="12" creationId="{F8A9B20B-D1DD-4573-B5EC-558029519236}"/>
          </ac:cxnSpMkLst>
        </pc:cxnChg>
        <pc:cxnChg chg="add del">
          <ac:chgData name="edmund@nynaring.no" userId="8a36519e13fd7e80" providerId="LiveId" clId="{BF252F79-182F-4581-B0AF-EF19F5150E6D}" dt="2022-10-20T08:29:53.439" v="4354" actId="26606"/>
          <ac:cxnSpMkLst>
            <pc:docMk/>
            <pc:sldMk cId="2648774919" sldId="263"/>
            <ac:cxnSpMk id="14" creationId="{A57C1A16-B8AB-4D99-A195-A38F556A6486}"/>
          </ac:cxnSpMkLst>
        </pc:cxnChg>
        <pc:cxnChg chg="add del">
          <ac:chgData name="edmund@nynaring.no" userId="8a36519e13fd7e80" providerId="LiveId" clId="{BF252F79-182F-4581-B0AF-EF19F5150E6D}" dt="2022-10-20T08:29:53.439" v="4354" actId="26606"/>
          <ac:cxnSpMkLst>
            <pc:docMk/>
            <pc:sldMk cId="2648774919" sldId="263"/>
            <ac:cxnSpMk id="16" creationId="{F8A9B20B-D1DD-4573-B5EC-558029519236}"/>
          </ac:cxnSpMkLst>
        </pc:cxnChg>
      </pc:sldChg>
      <pc:sldChg chg="addSp delSp modSp mod setBg delDesignElem">
        <pc:chgData name="edmund@nynaring.no" userId="8a36519e13fd7e80" providerId="LiveId" clId="{BF252F79-182F-4581-B0AF-EF19F5150E6D}" dt="2022-10-27T13:39:45.043" v="10490" actId="2711"/>
        <pc:sldMkLst>
          <pc:docMk/>
          <pc:sldMk cId="630619610" sldId="264"/>
        </pc:sldMkLst>
        <pc:spChg chg="mod">
          <ac:chgData name="edmund@nynaring.no" userId="8a36519e13fd7e80" providerId="LiveId" clId="{BF252F79-182F-4581-B0AF-EF19F5150E6D}" dt="2022-10-25T09:05:08.922" v="8838" actId="20577"/>
          <ac:spMkLst>
            <pc:docMk/>
            <pc:sldMk cId="630619610" sldId="264"/>
            <ac:spMk id="2" creationId="{B1D8E131-2A38-D66E-DCA2-84B3F06E5A3B}"/>
          </ac:spMkLst>
        </pc:spChg>
        <pc:spChg chg="add del">
          <ac:chgData name="edmund@nynaring.no" userId="8a36519e13fd7e80" providerId="LiveId" clId="{BF252F79-182F-4581-B0AF-EF19F5150E6D}" dt="2022-10-19T14:20:55.903" v="242" actId="931"/>
          <ac:spMkLst>
            <pc:docMk/>
            <pc:sldMk cId="630619610" sldId="264"/>
            <ac:spMk id="3" creationId="{EAC92E57-0496-2BF8-40B2-C61EBC3D8462}"/>
          </ac:spMkLst>
        </pc:spChg>
        <pc:spChg chg="add del mod">
          <ac:chgData name="edmund@nynaring.no" userId="8a36519e13fd7e80" providerId="LiveId" clId="{BF252F79-182F-4581-B0AF-EF19F5150E6D}" dt="2022-10-19T14:22:24.522" v="294" actId="478"/>
          <ac:spMkLst>
            <pc:docMk/>
            <pc:sldMk cId="630619610" sldId="264"/>
            <ac:spMk id="12" creationId="{79DA1F2B-BD95-6ABA-3852-79B6040C583E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14" creationId="{BD4C0BBB-0042-4603-A226-6117F3FD5B3C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16" creationId="{EC44F520-2598-460E-9F91-B02F60830CA2}"/>
          </ac:spMkLst>
        </pc:spChg>
        <pc:spChg chg="add mod">
          <ac:chgData name="edmund@nynaring.no" userId="8a36519e13fd7e80" providerId="LiveId" clId="{BF252F79-182F-4581-B0AF-EF19F5150E6D}" dt="2022-10-27T13:39:45.043" v="10490" actId="2711"/>
          <ac:spMkLst>
            <pc:docMk/>
            <pc:sldMk cId="630619610" sldId="264"/>
            <ac:spMk id="17" creationId="{FAB36005-1408-7978-CD84-E95B4AAA27FF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18" creationId="{7543907A-3C34-4DE8-B126-99FC7B27B8C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20" creationId="{8A4AA7FE-02D8-4A32-8A5D-F26FBEEE1F88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22" creationId="{B0C111FC-6A33-43DC-B98B-D3D341F418F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24" creationId="{B73DE73B-0A74-4051-8584-9A228FCC3232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630619610" sldId="264"/>
            <ac:spMk id="26" creationId="{779E83F3-34D7-4570-A7FD-15F66C3A348C}"/>
          </ac:spMkLst>
        </pc:spChg>
        <pc:graphicFrameChg chg="add del modGraphic">
          <ac:chgData name="edmund@nynaring.no" userId="8a36519e13fd7e80" providerId="LiveId" clId="{BF252F79-182F-4581-B0AF-EF19F5150E6D}" dt="2022-10-19T14:20:27.623" v="241" actId="1032"/>
          <ac:graphicFrameMkLst>
            <pc:docMk/>
            <pc:sldMk cId="630619610" sldId="264"/>
            <ac:graphicFrameMk id="5" creationId="{692E7E6F-760B-1046-6D04-D556CAA275BF}"/>
          </ac:graphicFrameMkLst>
        </pc:graphicFrameChg>
        <pc:picChg chg="add mod">
          <ac:chgData name="edmund@nynaring.no" userId="8a36519e13fd7e80" providerId="LiveId" clId="{BF252F79-182F-4581-B0AF-EF19F5150E6D}" dt="2022-10-20T08:28:01.566" v="4330"/>
          <ac:picMkLst>
            <pc:docMk/>
            <pc:sldMk cId="630619610" sldId="264"/>
            <ac:picMk id="3" creationId="{C8D6C3BF-993E-B224-94ED-FD7F5800B88C}"/>
          </ac:picMkLst>
        </pc:picChg>
        <pc:picChg chg="del mod">
          <ac:chgData name="edmund@nynaring.no" userId="8a36519e13fd7e80" providerId="LiveId" clId="{BF252F79-182F-4581-B0AF-EF19F5150E6D}" dt="2022-10-19T14:22:02.682" v="291" actId="478"/>
          <ac:picMkLst>
            <pc:docMk/>
            <pc:sldMk cId="630619610" sldId="264"/>
            <ac:picMk id="4" creationId="{48DD632A-485C-8E60-D0B2-0DC840E560D2}"/>
          </ac:picMkLst>
        </pc:picChg>
        <pc:picChg chg="add mod modCrop">
          <ac:chgData name="edmund@nynaring.no" userId="8a36519e13fd7e80" providerId="LiveId" clId="{BF252F79-182F-4581-B0AF-EF19F5150E6D}" dt="2022-10-25T08:37:33.431" v="8380" actId="1038"/>
          <ac:picMkLst>
            <pc:docMk/>
            <pc:sldMk cId="630619610" sldId="264"/>
            <ac:picMk id="5" creationId="{3E8344D4-25E5-EBBF-5F7D-6D719C5B3480}"/>
          </ac:picMkLst>
        </pc:picChg>
        <pc:picChg chg="add del mod ord">
          <ac:chgData name="edmund@nynaring.no" userId="8a36519e13fd7e80" providerId="LiveId" clId="{BF252F79-182F-4581-B0AF-EF19F5150E6D}" dt="2022-10-19T14:22:19.638" v="293" actId="478"/>
          <ac:picMkLst>
            <pc:docMk/>
            <pc:sldMk cId="630619610" sldId="264"/>
            <ac:picMk id="7" creationId="{D0267EBC-850B-6159-6A8B-C2A7946A6FE3}"/>
          </ac:picMkLst>
        </pc:picChg>
        <pc:picChg chg="add del mod">
          <ac:chgData name="edmund@nynaring.no" userId="8a36519e13fd7e80" providerId="LiveId" clId="{BF252F79-182F-4581-B0AF-EF19F5150E6D}" dt="2022-10-19T14:22:19.638" v="293" actId="478"/>
          <ac:picMkLst>
            <pc:docMk/>
            <pc:sldMk cId="630619610" sldId="264"/>
            <ac:picMk id="9" creationId="{D2D01875-3C59-1496-EAAF-50705EA080D6}"/>
          </ac:picMkLst>
        </pc:picChg>
        <pc:picChg chg="add del mod">
          <ac:chgData name="edmund@nynaring.no" userId="8a36519e13fd7e80" providerId="LiveId" clId="{BF252F79-182F-4581-B0AF-EF19F5150E6D}" dt="2022-10-20T08:28:00.577" v="4329" actId="478"/>
          <ac:picMkLst>
            <pc:docMk/>
            <pc:sldMk cId="630619610" sldId="264"/>
            <ac:picMk id="10" creationId="{FDEE7BC9-E0D3-1C95-0887-0D2EEC5B4E10}"/>
          </ac:picMkLst>
        </pc:picChg>
        <pc:picChg chg="add del mod">
          <ac:chgData name="edmund@nynaring.no" userId="8a36519e13fd7e80" providerId="LiveId" clId="{BF252F79-182F-4581-B0AF-EF19F5150E6D}" dt="2022-10-20T08:36:14.196" v="4423" actId="478"/>
          <ac:picMkLst>
            <pc:docMk/>
            <pc:sldMk cId="630619610" sldId="264"/>
            <ac:picMk id="15" creationId="{CD4EC2E4-24A2-DCDC-227B-D1E86F481A35}"/>
          </ac:picMkLst>
        </pc:picChg>
      </pc:sldChg>
      <pc:sldChg chg="addSp delSp modSp mod ord addCm delCm">
        <pc:chgData name="edmund@nynaring.no" userId="8a36519e13fd7e80" providerId="LiveId" clId="{BF252F79-182F-4581-B0AF-EF19F5150E6D}" dt="2022-10-27T13:14:31.512" v="10281"/>
        <pc:sldMkLst>
          <pc:docMk/>
          <pc:sldMk cId="2034096122" sldId="265"/>
        </pc:sldMkLst>
        <pc:spChg chg="mod">
          <ac:chgData name="edmund@nynaring.no" userId="8a36519e13fd7e80" providerId="LiveId" clId="{BF252F79-182F-4581-B0AF-EF19F5150E6D}" dt="2022-10-25T09:07:58.075" v="8909" actId="1037"/>
          <ac:spMkLst>
            <pc:docMk/>
            <pc:sldMk cId="2034096122" sldId="265"/>
            <ac:spMk id="2" creationId="{B1D8E131-2A38-D66E-DCA2-84B3F06E5A3B}"/>
          </ac:spMkLst>
        </pc:spChg>
        <pc:spChg chg="mod">
          <ac:chgData name="edmund@nynaring.no" userId="8a36519e13fd7e80" providerId="LiveId" clId="{BF252F79-182F-4581-B0AF-EF19F5150E6D}" dt="2022-10-25T09:07:58.075" v="8909" actId="1037"/>
          <ac:spMkLst>
            <pc:docMk/>
            <pc:sldMk cId="2034096122" sldId="265"/>
            <ac:spMk id="3" creationId="{EAC92E57-0496-2BF8-40B2-C61EBC3D8462}"/>
          </ac:spMkLst>
        </pc:spChg>
        <pc:spChg chg="add mod">
          <ac:chgData name="edmund@nynaring.no" userId="8a36519e13fd7e80" providerId="LiveId" clId="{BF252F79-182F-4581-B0AF-EF19F5150E6D}" dt="2022-10-25T08:17:52.769" v="7819" actId="1076"/>
          <ac:spMkLst>
            <pc:docMk/>
            <pc:sldMk cId="2034096122" sldId="265"/>
            <ac:spMk id="8" creationId="{88D9D7E4-D3FD-7588-5CE2-81DE0676FC40}"/>
          </ac:spMkLst>
        </pc:spChg>
        <pc:picChg chg="del">
          <ac:chgData name="edmund@nynaring.no" userId="8a36519e13fd7e80" providerId="LiveId" clId="{BF252F79-182F-4581-B0AF-EF19F5150E6D}" dt="2022-10-20T05:37:14.140" v="1843" actId="478"/>
          <ac:picMkLst>
            <pc:docMk/>
            <pc:sldMk cId="2034096122" sldId="265"/>
            <ac:picMk id="4" creationId="{48DD632A-485C-8E60-D0B2-0DC840E560D2}"/>
          </ac:picMkLst>
        </pc:picChg>
        <pc:picChg chg="add del mod">
          <ac:chgData name="edmund@nynaring.no" userId="8a36519e13fd7e80" providerId="LiveId" clId="{BF252F79-182F-4581-B0AF-EF19F5150E6D}" dt="2022-10-20T08:28:52.125" v="4343" actId="478"/>
          <ac:picMkLst>
            <pc:docMk/>
            <pc:sldMk cId="2034096122" sldId="265"/>
            <ac:picMk id="5" creationId="{4F5A7BE3-79EE-5B54-9CD6-980E6AAFDE5F}"/>
          </ac:picMkLst>
        </pc:picChg>
        <pc:picChg chg="add del mod modCrop">
          <ac:chgData name="edmund@nynaring.no" userId="8a36519e13fd7e80" providerId="LiveId" clId="{BF252F79-182F-4581-B0AF-EF19F5150E6D}" dt="2022-10-20T09:02:48.802" v="5062" actId="478"/>
          <ac:picMkLst>
            <pc:docMk/>
            <pc:sldMk cId="2034096122" sldId="265"/>
            <ac:picMk id="7" creationId="{8703ACED-6C56-9AEE-EEF6-60D57C89AA09}"/>
          </ac:picMkLst>
        </pc:picChg>
        <pc:picChg chg="add del mod modCrop">
          <ac:chgData name="edmund@nynaring.no" userId="8a36519e13fd7e80" providerId="LiveId" clId="{BF252F79-182F-4581-B0AF-EF19F5150E6D}" dt="2022-10-20T09:02:48.802" v="5062" actId="478"/>
          <ac:picMkLst>
            <pc:docMk/>
            <pc:sldMk cId="2034096122" sldId="265"/>
            <ac:picMk id="10" creationId="{9BBEBCA3-9CD1-45F7-B63F-EF85ACB3B954}"/>
          </ac:picMkLst>
        </pc:picChg>
        <pc:picChg chg="add mod">
          <ac:chgData name="edmund@nynaring.no" userId="8a36519e13fd7e80" providerId="LiveId" clId="{BF252F79-182F-4581-B0AF-EF19F5150E6D}" dt="2022-10-20T09:14:34.406" v="5221" actId="1076"/>
          <ac:picMkLst>
            <pc:docMk/>
            <pc:sldMk cId="2034096122" sldId="265"/>
            <ac:picMk id="11" creationId="{D7A8643A-4EDA-BCE0-66F5-1E0268E807D3}"/>
          </ac:picMkLst>
        </pc:picChg>
        <pc:picChg chg="add mod">
          <ac:chgData name="edmund@nynaring.no" userId="8a36519e13fd7e80" providerId="LiveId" clId="{BF252F79-182F-4581-B0AF-EF19F5150E6D}" dt="2022-10-20T09:14:51.288" v="5225" actId="1076"/>
          <ac:picMkLst>
            <pc:docMk/>
            <pc:sldMk cId="2034096122" sldId="265"/>
            <ac:picMk id="12" creationId="{36A1ADEC-628C-2D33-E791-7F71F7583107}"/>
          </ac:picMkLst>
        </pc:picChg>
      </pc:sldChg>
      <pc:sldChg chg="del">
        <pc:chgData name="edmund@nynaring.no" userId="8a36519e13fd7e80" providerId="LiveId" clId="{BF252F79-182F-4581-B0AF-EF19F5150E6D}" dt="2022-10-20T05:37:31.358" v="1844" actId="47"/>
        <pc:sldMkLst>
          <pc:docMk/>
          <pc:sldMk cId="3494450216" sldId="266"/>
        </pc:sldMkLst>
      </pc:sldChg>
      <pc:sldChg chg="del">
        <pc:chgData name="edmund@nynaring.no" userId="8a36519e13fd7e80" providerId="LiveId" clId="{BF252F79-182F-4581-B0AF-EF19F5150E6D}" dt="2022-10-19T14:51:05.031" v="1172" actId="47"/>
        <pc:sldMkLst>
          <pc:docMk/>
          <pc:sldMk cId="952353510" sldId="267"/>
        </pc:sldMkLst>
      </pc:sldChg>
      <pc:sldChg chg="del">
        <pc:chgData name="edmund@nynaring.no" userId="8a36519e13fd7e80" providerId="LiveId" clId="{BF252F79-182F-4581-B0AF-EF19F5150E6D}" dt="2022-10-19T14:51:05.212" v="1173" actId="47"/>
        <pc:sldMkLst>
          <pc:docMk/>
          <pc:sldMk cId="2292368962" sldId="268"/>
        </pc:sldMkLst>
      </pc:sldChg>
      <pc:sldChg chg="del">
        <pc:chgData name="edmund@nynaring.no" userId="8a36519e13fd7e80" providerId="LiveId" clId="{BF252F79-182F-4581-B0AF-EF19F5150E6D}" dt="2022-10-20T05:37:31.358" v="1844" actId="47"/>
        <pc:sldMkLst>
          <pc:docMk/>
          <pc:sldMk cId="1234016118" sldId="269"/>
        </pc:sldMkLst>
      </pc:sldChg>
      <pc:sldChg chg="delSp add del setBg delDesignElem">
        <pc:chgData name="edmund@nynaring.no" userId="8a36519e13fd7e80" providerId="LiveId" clId="{BF252F79-182F-4581-B0AF-EF19F5150E6D}" dt="2022-10-19T14:37:53.008" v="835" actId="47"/>
        <pc:sldMkLst>
          <pc:docMk/>
          <pc:sldMk cId="4181009787" sldId="270"/>
        </pc:sldMkLst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14" creationId="{BD4C0BBB-0042-4603-A226-6117F3FD5B3C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16" creationId="{EC44F520-2598-460E-9F91-B02F60830CA2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18" creationId="{7543907A-3C34-4DE8-B126-99FC7B27B8CD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20" creationId="{8A4AA7FE-02D8-4A32-8A5D-F26FBEEE1F88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22" creationId="{B0C111FC-6A33-43DC-B98B-D3D341F418FD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24" creationId="{B73DE73B-0A74-4051-8584-9A228FCC3232}"/>
          </ac:spMkLst>
        </pc:spChg>
        <pc:spChg chg="del">
          <ac:chgData name="edmund@nynaring.no" userId="8a36519e13fd7e80" providerId="LiveId" clId="{BF252F79-182F-4581-B0AF-EF19F5150E6D}" dt="2022-10-19T14:27:39.221" v="496"/>
          <ac:spMkLst>
            <pc:docMk/>
            <pc:sldMk cId="4181009787" sldId="270"/>
            <ac:spMk id="26" creationId="{779E83F3-34D7-4570-A7FD-15F66C3A348C}"/>
          </ac:spMkLst>
        </pc:spChg>
      </pc:sldChg>
      <pc:sldChg chg="addSp delSp modSp add mod ord delDesignElem">
        <pc:chgData name="edmund@nynaring.no" userId="8a36519e13fd7e80" providerId="LiveId" clId="{BF252F79-182F-4581-B0AF-EF19F5150E6D}" dt="2022-10-27T13:39:21.398" v="10488" actId="255"/>
        <pc:sldMkLst>
          <pc:docMk/>
          <pc:sldMk cId="392604462" sldId="271"/>
        </pc:sldMkLst>
        <pc:spChg chg="del">
          <ac:chgData name="edmund@nynaring.no" userId="8a36519e13fd7e80" providerId="LiveId" clId="{BF252F79-182F-4581-B0AF-EF19F5150E6D}" dt="2022-10-20T05:26:11.081" v="1658" actId="478"/>
          <ac:spMkLst>
            <pc:docMk/>
            <pc:sldMk cId="392604462" sldId="271"/>
            <ac:spMk id="2" creationId="{B1D8E131-2A38-D66E-DCA2-84B3F06E5A3B}"/>
          </ac:spMkLst>
        </pc:spChg>
        <pc:spChg chg="add mod">
          <ac:chgData name="edmund@nynaring.no" userId="8a36519e13fd7e80" providerId="LiveId" clId="{BF252F79-182F-4581-B0AF-EF19F5150E6D}" dt="2022-10-20T08:37:36.424" v="4434" actId="21"/>
          <ac:spMkLst>
            <pc:docMk/>
            <pc:sldMk cId="392604462" sldId="271"/>
            <ac:spMk id="3" creationId="{1ADF321A-ECC3-3EC0-B1C6-C860143C862D}"/>
          </ac:spMkLst>
        </pc:spChg>
        <pc:spChg chg="add del mod">
          <ac:chgData name="edmund@nynaring.no" userId="8a36519e13fd7e80" providerId="LiveId" clId="{BF252F79-182F-4581-B0AF-EF19F5150E6D}" dt="2022-10-27T13:24:26.628" v="10461" actId="478"/>
          <ac:spMkLst>
            <pc:docMk/>
            <pc:sldMk cId="392604462" sldId="271"/>
            <ac:spMk id="5" creationId="{CA41AA87-16D7-DCD4-D7D8-B7773CA78E14}"/>
          </ac:spMkLst>
        </pc:spChg>
        <pc:spChg chg="add del mod">
          <ac:chgData name="edmund@nynaring.no" userId="8a36519e13fd7e80" providerId="LiveId" clId="{BF252F79-182F-4581-B0AF-EF19F5150E6D}" dt="2022-10-20T05:26:14.789" v="1659" actId="478"/>
          <ac:spMkLst>
            <pc:docMk/>
            <pc:sldMk cId="392604462" sldId="271"/>
            <ac:spMk id="6" creationId="{7ACF3B9F-C7E6-4118-9C5D-313BD633F594}"/>
          </ac:spMkLst>
        </pc:spChg>
        <pc:spChg chg="add mod">
          <ac:chgData name="edmund@nynaring.no" userId="8a36519e13fd7e80" providerId="LiveId" clId="{BF252F79-182F-4581-B0AF-EF19F5150E6D}" dt="2022-10-25T09:05:05.860" v="8837" actId="20577"/>
          <ac:spMkLst>
            <pc:docMk/>
            <pc:sldMk cId="392604462" sldId="271"/>
            <ac:spMk id="8" creationId="{8205CF2B-9AE9-ED32-FAB8-13102FB7C296}"/>
          </ac:spMkLst>
        </pc:spChg>
        <pc:spChg chg="add del mod">
          <ac:chgData name="edmund@nynaring.no" userId="8a36519e13fd7e80" providerId="LiveId" clId="{BF252F79-182F-4581-B0AF-EF19F5150E6D}" dt="2022-10-20T08:38:52.869" v="4471" actId="478"/>
          <ac:spMkLst>
            <pc:docMk/>
            <pc:sldMk cId="392604462" sldId="271"/>
            <ac:spMk id="9" creationId="{720B0D29-EFF7-1FBE-DAA5-FE61FF07A257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14" creationId="{BD4C0BBB-0042-4603-A226-6117F3FD5B3C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16" creationId="{EC44F520-2598-460E-9F91-B02F60830CA2}"/>
          </ac:spMkLst>
        </pc:spChg>
        <pc:spChg chg="mod">
          <ac:chgData name="edmund@nynaring.no" userId="8a36519e13fd7e80" providerId="LiveId" clId="{BF252F79-182F-4581-B0AF-EF19F5150E6D}" dt="2022-10-27T13:39:21.398" v="10488" actId="255"/>
          <ac:spMkLst>
            <pc:docMk/>
            <pc:sldMk cId="392604462" sldId="271"/>
            <ac:spMk id="17" creationId="{FAB36005-1408-7978-CD84-E95B4AAA27FF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18" creationId="{7543907A-3C34-4DE8-B126-99FC7B27B8C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20" creationId="{8A4AA7FE-02D8-4A32-8A5D-F26FBEEE1F88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22" creationId="{B0C111FC-6A33-43DC-B98B-D3D341F418F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24" creationId="{B73DE73B-0A74-4051-8584-9A228FCC3232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392604462" sldId="271"/>
            <ac:spMk id="26" creationId="{779E83F3-34D7-4570-A7FD-15F66C3A348C}"/>
          </ac:spMkLst>
        </pc:spChg>
        <pc:picChg chg="add mod modCrop">
          <ac:chgData name="edmund@nynaring.no" userId="8a36519e13fd7e80" providerId="LiveId" clId="{BF252F79-182F-4581-B0AF-EF19F5150E6D}" dt="2022-10-25T08:36:38.408" v="8371" actId="1076"/>
          <ac:picMkLst>
            <pc:docMk/>
            <pc:sldMk cId="392604462" sldId="271"/>
            <ac:picMk id="4" creationId="{4BEB6C1A-A2C9-DFC2-B261-5B177A1DAB4B}"/>
          </ac:picMkLst>
        </pc:picChg>
        <pc:picChg chg="add mod">
          <ac:chgData name="edmund@nynaring.no" userId="8a36519e13fd7e80" providerId="LiveId" clId="{BF252F79-182F-4581-B0AF-EF19F5150E6D}" dt="2022-10-20T08:28:09.426" v="4331"/>
          <ac:picMkLst>
            <pc:docMk/>
            <pc:sldMk cId="392604462" sldId="271"/>
            <ac:picMk id="7" creationId="{9BA4D8AA-FFB9-BB9F-AEED-1D657AEEB5B6}"/>
          </ac:picMkLst>
        </pc:picChg>
        <pc:picChg chg="del">
          <ac:chgData name="edmund@nynaring.no" userId="8a36519e13fd7e80" providerId="LiveId" clId="{BF252F79-182F-4581-B0AF-EF19F5150E6D}" dt="2022-10-20T08:28:11.583" v="4332" actId="478"/>
          <ac:picMkLst>
            <pc:docMk/>
            <pc:sldMk cId="392604462" sldId="271"/>
            <ac:picMk id="10" creationId="{FDEE7BC9-E0D3-1C95-0887-0D2EEC5B4E10}"/>
          </ac:picMkLst>
        </pc:picChg>
        <pc:picChg chg="del">
          <ac:chgData name="edmund@nynaring.no" userId="8a36519e13fd7e80" providerId="LiveId" clId="{BF252F79-182F-4581-B0AF-EF19F5150E6D}" dt="2022-10-19T14:36:27.280" v="814" actId="478"/>
          <ac:picMkLst>
            <pc:docMk/>
            <pc:sldMk cId="392604462" sldId="271"/>
            <ac:picMk id="15" creationId="{CD4EC2E4-24A2-DCDC-227B-D1E86F481A35}"/>
          </ac:picMkLst>
        </pc:picChg>
      </pc:sldChg>
      <pc:sldChg chg="addSp delSp modSp add mod delDesignElem">
        <pc:chgData name="edmund@nynaring.no" userId="8a36519e13fd7e80" providerId="LiveId" clId="{BF252F79-182F-4581-B0AF-EF19F5150E6D}" dt="2022-10-27T13:40:13.091" v="10492" actId="255"/>
        <pc:sldMkLst>
          <pc:docMk/>
          <pc:sldMk cId="2341477772" sldId="272"/>
        </pc:sldMkLst>
        <pc:spChg chg="del">
          <ac:chgData name="edmund@nynaring.no" userId="8a36519e13fd7e80" providerId="LiveId" clId="{BF252F79-182F-4581-B0AF-EF19F5150E6D}" dt="2022-10-20T05:26:55.451" v="1668" actId="478"/>
          <ac:spMkLst>
            <pc:docMk/>
            <pc:sldMk cId="2341477772" sldId="272"/>
            <ac:spMk id="2" creationId="{B1D8E131-2A38-D66E-DCA2-84B3F06E5A3B}"/>
          </ac:spMkLst>
        </pc:spChg>
        <pc:spChg chg="add del mod">
          <ac:chgData name="edmund@nynaring.no" userId="8a36519e13fd7e80" providerId="LiveId" clId="{BF252F79-182F-4581-B0AF-EF19F5150E6D}" dt="2022-10-20T05:26:57.734" v="1669" actId="478"/>
          <ac:spMkLst>
            <pc:docMk/>
            <pc:sldMk cId="2341477772" sldId="272"/>
            <ac:spMk id="6" creationId="{0246E6FE-3D82-B87E-9C51-C1F088ADA5B6}"/>
          </ac:spMkLst>
        </pc:spChg>
        <pc:spChg chg="add del mod">
          <ac:chgData name="edmund@nynaring.no" userId="8a36519e13fd7e80" providerId="LiveId" clId="{BF252F79-182F-4581-B0AF-EF19F5150E6D}" dt="2022-10-20T08:42:29.901" v="4557" actId="478"/>
          <ac:spMkLst>
            <pc:docMk/>
            <pc:sldMk cId="2341477772" sldId="272"/>
            <ac:spMk id="7" creationId="{701E979F-C533-D20A-56D5-AC442F8A1D97}"/>
          </ac:spMkLst>
        </pc:spChg>
        <pc:spChg chg="add del mod">
          <ac:chgData name="edmund@nynaring.no" userId="8a36519e13fd7e80" providerId="LiveId" clId="{BF252F79-182F-4581-B0AF-EF19F5150E6D}" dt="2022-10-20T08:44:04.475" v="4615" actId="478"/>
          <ac:spMkLst>
            <pc:docMk/>
            <pc:sldMk cId="2341477772" sldId="272"/>
            <ac:spMk id="9" creationId="{19AF1A5C-73BB-03B1-5CDE-7B6377D2EF00}"/>
          </ac:spMkLst>
        </pc:spChg>
        <pc:spChg chg="add mod">
          <ac:chgData name="edmund@nynaring.no" userId="8a36519e13fd7e80" providerId="LiveId" clId="{BF252F79-182F-4581-B0AF-EF19F5150E6D}" dt="2022-10-20T08:42:31.418" v="4558"/>
          <ac:spMkLst>
            <pc:docMk/>
            <pc:sldMk cId="2341477772" sldId="272"/>
            <ac:spMk id="11" creationId="{795DF0F0-2999-345D-1AEB-A2B6BEA2F270}"/>
          </ac:spMkLst>
        </pc:spChg>
        <pc:spChg chg="add mod">
          <ac:chgData name="edmund@nynaring.no" userId="8a36519e13fd7e80" providerId="LiveId" clId="{BF252F79-182F-4581-B0AF-EF19F5150E6D}" dt="2022-10-25T09:04:59.721" v="8836" actId="20577"/>
          <ac:spMkLst>
            <pc:docMk/>
            <pc:sldMk cId="2341477772" sldId="272"/>
            <ac:spMk id="12" creationId="{FDF78CAA-2796-2DA5-01D4-C6BBD3642CD4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14" creationId="{BD4C0BBB-0042-4603-A226-6117F3FD5B3C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16" creationId="{EC44F520-2598-460E-9F91-B02F60830CA2}"/>
          </ac:spMkLst>
        </pc:spChg>
        <pc:spChg chg="mod">
          <ac:chgData name="edmund@nynaring.no" userId="8a36519e13fd7e80" providerId="LiveId" clId="{BF252F79-182F-4581-B0AF-EF19F5150E6D}" dt="2022-10-27T13:40:13.091" v="10492" actId="255"/>
          <ac:spMkLst>
            <pc:docMk/>
            <pc:sldMk cId="2341477772" sldId="272"/>
            <ac:spMk id="17" creationId="{FAB36005-1408-7978-CD84-E95B4AAA27FF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18" creationId="{7543907A-3C34-4DE8-B126-99FC7B27B8C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20" creationId="{8A4AA7FE-02D8-4A32-8A5D-F26FBEEE1F88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22" creationId="{B0C111FC-6A33-43DC-B98B-D3D341F418FD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24" creationId="{B73DE73B-0A74-4051-8584-9A228FCC3232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341477772" sldId="272"/>
            <ac:spMk id="26" creationId="{779E83F3-34D7-4570-A7FD-15F66C3A348C}"/>
          </ac:spMkLst>
        </pc:spChg>
        <pc:picChg chg="del">
          <ac:chgData name="edmund@nynaring.no" userId="8a36519e13fd7e80" providerId="LiveId" clId="{BF252F79-182F-4581-B0AF-EF19F5150E6D}" dt="2022-10-25T08:38:17.661" v="8387" actId="478"/>
          <ac:picMkLst>
            <pc:docMk/>
            <pc:sldMk cId="2341477772" sldId="272"/>
            <ac:picMk id="4" creationId="{4BEB6C1A-A2C9-DFC2-B261-5B177A1DAB4B}"/>
          </ac:picMkLst>
        </pc:picChg>
        <pc:picChg chg="add mod modCrop">
          <ac:chgData name="edmund@nynaring.no" userId="8a36519e13fd7e80" providerId="LiveId" clId="{BF252F79-182F-4581-B0AF-EF19F5150E6D}" dt="2022-10-25T08:39:18.668" v="8398" actId="14100"/>
          <ac:picMkLst>
            <pc:docMk/>
            <pc:sldMk cId="2341477772" sldId="272"/>
            <ac:picMk id="5" creationId="{968CA445-B586-C8C9-5F94-0F79D77D6B33}"/>
          </ac:picMkLst>
        </pc:picChg>
        <pc:picChg chg="add mod">
          <ac:chgData name="edmund@nynaring.no" userId="8a36519e13fd7e80" providerId="LiveId" clId="{BF252F79-182F-4581-B0AF-EF19F5150E6D}" dt="2022-10-20T08:28:14.804" v="4333"/>
          <ac:picMkLst>
            <pc:docMk/>
            <pc:sldMk cId="2341477772" sldId="272"/>
            <ac:picMk id="8" creationId="{9B7A5199-959D-5537-8DB4-C21A732D134C}"/>
          </ac:picMkLst>
        </pc:picChg>
        <pc:picChg chg="del">
          <ac:chgData name="edmund@nynaring.no" userId="8a36519e13fd7e80" providerId="LiveId" clId="{BF252F79-182F-4581-B0AF-EF19F5150E6D}" dt="2022-10-20T08:28:17.238" v="4334" actId="478"/>
          <ac:picMkLst>
            <pc:docMk/>
            <pc:sldMk cId="2341477772" sldId="272"/>
            <ac:picMk id="10" creationId="{FDEE7BC9-E0D3-1C95-0887-0D2EEC5B4E10}"/>
          </ac:picMkLst>
        </pc:picChg>
      </pc:sldChg>
      <pc:sldChg chg="addSp delSp modSp add mod ord">
        <pc:chgData name="edmund@nynaring.no" userId="8a36519e13fd7e80" providerId="LiveId" clId="{BF252F79-182F-4581-B0AF-EF19F5150E6D}" dt="2022-10-26T07:27:30.863" v="9270" actId="20577"/>
        <pc:sldMkLst>
          <pc:docMk/>
          <pc:sldMk cId="571270527" sldId="273"/>
        </pc:sldMkLst>
        <pc:spChg chg="del mod">
          <ac:chgData name="edmund@nynaring.no" userId="8a36519e13fd7e80" providerId="LiveId" clId="{BF252F79-182F-4581-B0AF-EF19F5150E6D}" dt="2022-10-20T06:22:06.197" v="2758" actId="478"/>
          <ac:spMkLst>
            <pc:docMk/>
            <pc:sldMk cId="571270527" sldId="273"/>
            <ac:spMk id="2" creationId="{B1D8E131-2A38-D66E-DCA2-84B3F06E5A3B}"/>
          </ac:spMkLst>
        </pc:spChg>
        <pc:spChg chg="add mod">
          <ac:chgData name="edmund@nynaring.no" userId="8a36519e13fd7e80" providerId="LiveId" clId="{BF252F79-182F-4581-B0AF-EF19F5150E6D}" dt="2022-10-25T09:00:34.216" v="8826" actId="20577"/>
          <ac:spMkLst>
            <pc:docMk/>
            <pc:sldMk cId="571270527" sldId="273"/>
            <ac:spMk id="3" creationId="{1AD5378C-35D4-4C38-4958-F295501E2E0F}"/>
          </ac:spMkLst>
        </pc:spChg>
        <pc:spChg chg="del">
          <ac:chgData name="edmund@nynaring.no" userId="8a36519e13fd7e80" providerId="LiveId" clId="{BF252F79-182F-4581-B0AF-EF19F5150E6D}" dt="2022-10-20T06:22:01.973" v="2755"/>
          <ac:spMkLst>
            <pc:docMk/>
            <pc:sldMk cId="571270527" sldId="273"/>
            <ac:spMk id="3" creationId="{EAC92E57-0496-2BF8-40B2-C61EBC3D8462}"/>
          </ac:spMkLst>
        </pc:spChg>
        <pc:spChg chg="add del mod">
          <ac:chgData name="edmund@nynaring.no" userId="8a36519e13fd7e80" providerId="LiveId" clId="{BF252F79-182F-4581-B0AF-EF19F5150E6D}" dt="2022-10-20T07:53:14.663" v="3944" actId="478"/>
          <ac:spMkLst>
            <pc:docMk/>
            <pc:sldMk cId="571270527" sldId="273"/>
            <ac:spMk id="11" creationId="{D0E4072D-D9B9-A358-E5E3-6EEE6DA25F57}"/>
          </ac:spMkLst>
        </pc:spChg>
        <pc:spChg chg="add mod">
          <ac:chgData name="edmund@nynaring.no" userId="8a36519e13fd7e80" providerId="LiveId" clId="{BF252F79-182F-4581-B0AF-EF19F5150E6D}" dt="2022-10-25T08:57:19.267" v="8715" actId="1076"/>
          <ac:spMkLst>
            <pc:docMk/>
            <pc:sldMk cId="571270527" sldId="273"/>
            <ac:spMk id="14" creationId="{B8A60313-5720-8536-B37E-04359BDB75A5}"/>
          </ac:spMkLst>
        </pc:spChg>
        <pc:spChg chg="add mod">
          <ac:chgData name="edmund@nynaring.no" userId="8a36519e13fd7e80" providerId="LiveId" clId="{BF252F79-182F-4581-B0AF-EF19F5150E6D}" dt="2022-10-25T09:05:41.651" v="8848" actId="20577"/>
          <ac:spMkLst>
            <pc:docMk/>
            <pc:sldMk cId="571270527" sldId="273"/>
            <ac:spMk id="15" creationId="{9760F94A-70DB-3701-B661-1C05775419CB}"/>
          </ac:spMkLst>
        </pc:spChg>
        <pc:spChg chg="add mod">
          <ac:chgData name="edmund@nynaring.no" userId="8a36519e13fd7e80" providerId="LiveId" clId="{BF252F79-182F-4581-B0AF-EF19F5150E6D}" dt="2022-10-26T07:27:30.863" v="9270" actId="20577"/>
          <ac:spMkLst>
            <pc:docMk/>
            <pc:sldMk cId="571270527" sldId="273"/>
            <ac:spMk id="16" creationId="{2E4B656C-6DAB-7CF3-D173-11D42652013B}"/>
          </ac:spMkLst>
        </pc:spChg>
        <pc:picChg chg="del">
          <ac:chgData name="edmund@nynaring.no" userId="8a36519e13fd7e80" providerId="LiveId" clId="{BF252F79-182F-4581-B0AF-EF19F5150E6D}" dt="2022-10-20T08:48:32.915" v="4851" actId="478"/>
          <ac:picMkLst>
            <pc:docMk/>
            <pc:sldMk cId="571270527" sldId="273"/>
            <ac:picMk id="5" creationId="{4F5A7BE3-79EE-5B54-9CD6-980E6AAFDE5F}"/>
          </ac:picMkLst>
        </pc:picChg>
        <pc:picChg chg="add mod modCrop">
          <ac:chgData name="edmund@nynaring.no" userId="8a36519e13fd7e80" providerId="LiveId" clId="{BF252F79-182F-4581-B0AF-EF19F5150E6D}" dt="2022-10-25T08:57:24.431" v="8716" actId="1076"/>
          <ac:picMkLst>
            <pc:docMk/>
            <pc:sldMk cId="571270527" sldId="273"/>
            <ac:picMk id="6" creationId="{92818F41-CAC3-CC88-0D60-1AEC2A6D7626}"/>
          </ac:picMkLst>
        </pc:picChg>
        <pc:picChg chg="add mod ord modCrop">
          <ac:chgData name="edmund@nynaring.no" userId="8a36519e13fd7e80" providerId="LiveId" clId="{BF252F79-182F-4581-B0AF-EF19F5150E6D}" dt="2022-10-25T08:57:24.431" v="8716" actId="1076"/>
          <ac:picMkLst>
            <pc:docMk/>
            <pc:sldMk cId="571270527" sldId="273"/>
            <ac:picMk id="8" creationId="{66A10C0B-64B2-36F0-ECA3-21C6B516D24C}"/>
          </ac:picMkLst>
        </pc:picChg>
        <pc:picChg chg="add mod modCrop">
          <ac:chgData name="edmund@nynaring.no" userId="8a36519e13fd7e80" providerId="LiveId" clId="{BF252F79-182F-4581-B0AF-EF19F5150E6D}" dt="2022-10-25T08:57:24.431" v="8716" actId="1076"/>
          <ac:picMkLst>
            <pc:docMk/>
            <pc:sldMk cId="571270527" sldId="273"/>
            <ac:picMk id="10" creationId="{7C639278-56A4-9941-1624-B6D57426DC00}"/>
          </ac:picMkLst>
        </pc:picChg>
        <pc:picChg chg="add del mod">
          <ac:chgData name="edmund@nynaring.no" userId="8a36519e13fd7e80" providerId="LiveId" clId="{BF252F79-182F-4581-B0AF-EF19F5150E6D}" dt="2022-10-20T08:28:22.230" v="4335" actId="478"/>
          <ac:picMkLst>
            <pc:docMk/>
            <pc:sldMk cId="571270527" sldId="273"/>
            <ac:picMk id="12" creationId="{E5274355-4162-2B63-44C3-FE9685D2BCBC}"/>
          </ac:picMkLst>
        </pc:picChg>
        <pc:picChg chg="add del mod">
          <ac:chgData name="edmund@nynaring.no" userId="8a36519e13fd7e80" providerId="LiveId" clId="{BF252F79-182F-4581-B0AF-EF19F5150E6D}" dt="2022-10-25T08:11:00.140" v="7603" actId="478"/>
          <ac:picMkLst>
            <pc:docMk/>
            <pc:sldMk cId="571270527" sldId="273"/>
            <ac:picMk id="17" creationId="{6B0E9CF2-C0A0-73C8-890B-B4D468146685}"/>
          </ac:picMkLst>
        </pc:picChg>
      </pc:sldChg>
      <pc:sldChg chg="addSp delSp modSp add del mod">
        <pc:chgData name="edmund@nynaring.no" userId="8a36519e13fd7e80" providerId="LiveId" clId="{BF252F79-182F-4581-B0AF-EF19F5150E6D}" dt="2022-10-20T09:32:19.599" v="5773" actId="47"/>
        <pc:sldMkLst>
          <pc:docMk/>
          <pc:sldMk cId="1549896442" sldId="274"/>
        </pc:sldMkLst>
        <pc:spChg chg="del">
          <ac:chgData name="edmund@nynaring.no" userId="8a36519e13fd7e80" providerId="LiveId" clId="{BF252F79-182F-4581-B0AF-EF19F5150E6D}" dt="2022-10-20T05:37:58.238" v="1851" actId="478"/>
          <ac:spMkLst>
            <pc:docMk/>
            <pc:sldMk cId="1549896442" sldId="274"/>
            <ac:spMk id="2" creationId="{B1D8E131-2A38-D66E-DCA2-84B3F06E5A3B}"/>
          </ac:spMkLst>
        </pc:spChg>
        <pc:spChg chg="del">
          <ac:chgData name="edmund@nynaring.no" userId="8a36519e13fd7e80" providerId="LiveId" clId="{BF252F79-182F-4581-B0AF-EF19F5150E6D}" dt="2022-10-20T05:37:56.301" v="1850" actId="478"/>
          <ac:spMkLst>
            <pc:docMk/>
            <pc:sldMk cId="1549896442" sldId="274"/>
            <ac:spMk id="3" creationId="{EAC92E57-0496-2BF8-40B2-C61EBC3D8462}"/>
          </ac:spMkLst>
        </pc:spChg>
        <pc:spChg chg="add del mod">
          <ac:chgData name="edmund@nynaring.no" userId="8a36519e13fd7e80" providerId="LiveId" clId="{BF252F79-182F-4581-B0AF-EF19F5150E6D}" dt="2022-10-20T09:07:33.656" v="5128" actId="21"/>
          <ac:spMkLst>
            <pc:docMk/>
            <pc:sldMk cId="1549896442" sldId="274"/>
            <ac:spMk id="4" creationId="{902EFF11-CAFD-C3AC-41C2-76FD6F569D63}"/>
          </ac:spMkLst>
        </pc:spChg>
        <pc:picChg chg="del">
          <ac:chgData name="edmund@nynaring.no" userId="8a36519e13fd7e80" providerId="LiveId" clId="{BF252F79-182F-4581-B0AF-EF19F5150E6D}" dt="2022-10-20T08:29:10.421" v="4347" actId="478"/>
          <ac:picMkLst>
            <pc:docMk/>
            <pc:sldMk cId="1549896442" sldId="274"/>
            <ac:picMk id="5" creationId="{4F5A7BE3-79EE-5B54-9CD6-980E6AAFDE5F}"/>
          </ac:picMkLst>
        </pc:picChg>
        <pc:picChg chg="add mod">
          <ac:chgData name="edmund@nynaring.no" userId="8a36519e13fd7e80" providerId="LiveId" clId="{BF252F79-182F-4581-B0AF-EF19F5150E6D}" dt="2022-10-20T08:29:11.633" v="4348"/>
          <ac:picMkLst>
            <pc:docMk/>
            <pc:sldMk cId="1549896442" sldId="274"/>
            <ac:picMk id="6" creationId="{56E90046-A0BD-0E0D-EAEC-C0090CFCA63D}"/>
          </ac:picMkLst>
        </pc:picChg>
      </pc:sldChg>
      <pc:sldChg chg="addSp delSp modSp add mod ord">
        <pc:chgData name="edmund@nynaring.no" userId="8a36519e13fd7e80" providerId="LiveId" clId="{BF252F79-182F-4581-B0AF-EF19F5150E6D}" dt="2022-10-26T07:52:20.913" v="9469" actId="14100"/>
        <pc:sldMkLst>
          <pc:docMk/>
          <pc:sldMk cId="121882641" sldId="275"/>
        </pc:sldMkLst>
        <pc:spChg chg="add mod">
          <ac:chgData name="edmund@nynaring.no" userId="8a36519e13fd7e80" providerId="LiveId" clId="{BF252F79-182F-4581-B0AF-EF19F5150E6D}" dt="2022-10-26T07:52:20.913" v="9469" actId="14100"/>
          <ac:spMkLst>
            <pc:docMk/>
            <pc:sldMk cId="121882641" sldId="275"/>
            <ac:spMk id="2" creationId="{8997C58D-08D0-07B7-87E5-96D229513A27}"/>
          </ac:spMkLst>
        </pc:spChg>
        <pc:spChg chg="del mod">
          <ac:chgData name="edmund@nynaring.no" userId="8a36519e13fd7e80" providerId="LiveId" clId="{BF252F79-182F-4581-B0AF-EF19F5150E6D}" dt="2022-10-20T06:35:18.250" v="3082" actId="478"/>
          <ac:spMkLst>
            <pc:docMk/>
            <pc:sldMk cId="121882641" sldId="275"/>
            <ac:spMk id="2" creationId="{B1D8E131-2A38-D66E-DCA2-84B3F06E5A3B}"/>
          </ac:spMkLst>
        </pc:spChg>
        <pc:spChg chg="del mod">
          <ac:chgData name="edmund@nynaring.no" userId="8a36519e13fd7e80" providerId="LiveId" clId="{BF252F79-182F-4581-B0AF-EF19F5150E6D}" dt="2022-10-20T06:33:06.394" v="2903" actId="478"/>
          <ac:spMkLst>
            <pc:docMk/>
            <pc:sldMk cId="121882641" sldId="275"/>
            <ac:spMk id="3" creationId="{EAC92E57-0496-2BF8-40B2-C61EBC3D8462}"/>
          </ac:spMkLst>
        </pc:spChg>
        <pc:spChg chg="add mod">
          <ac:chgData name="edmund@nynaring.no" userId="8a36519e13fd7e80" providerId="LiveId" clId="{BF252F79-182F-4581-B0AF-EF19F5150E6D}" dt="2022-10-26T07:52:13.359" v="9467" actId="1076"/>
          <ac:spMkLst>
            <pc:docMk/>
            <pc:sldMk cId="121882641" sldId="275"/>
            <ac:spMk id="4" creationId="{196F27F3-236F-DC98-3317-4EA96D9AE623}"/>
          </ac:spMkLst>
        </pc:spChg>
        <pc:spChg chg="add mod">
          <ac:chgData name="edmund@nynaring.no" userId="8a36519e13fd7e80" providerId="LiveId" clId="{BF252F79-182F-4581-B0AF-EF19F5150E6D}" dt="2022-10-26T07:52:05.346" v="9465" actId="122"/>
          <ac:spMkLst>
            <pc:docMk/>
            <pc:sldMk cId="121882641" sldId="275"/>
            <ac:spMk id="6" creationId="{9C1269DC-92E8-07BB-A448-718A60FF0C2A}"/>
          </ac:spMkLst>
        </pc:spChg>
        <pc:spChg chg="add del mod">
          <ac:chgData name="edmund@nynaring.no" userId="8a36519e13fd7e80" providerId="LiveId" clId="{BF252F79-182F-4581-B0AF-EF19F5150E6D}" dt="2022-10-20T06:35:19.535" v="3083" actId="478"/>
          <ac:spMkLst>
            <pc:docMk/>
            <pc:sldMk cId="121882641" sldId="275"/>
            <ac:spMk id="8" creationId="{0BBB55FB-6CC1-E821-EB71-4AE76BF91B46}"/>
          </ac:spMkLst>
        </pc:spChg>
        <pc:spChg chg="add del mod">
          <ac:chgData name="edmund@nynaring.no" userId="8a36519e13fd7e80" providerId="LiveId" clId="{BF252F79-182F-4581-B0AF-EF19F5150E6D}" dt="2022-10-25T08:31:31.144" v="8294" actId="478"/>
          <ac:spMkLst>
            <pc:docMk/>
            <pc:sldMk cId="121882641" sldId="275"/>
            <ac:spMk id="10" creationId="{049844F9-D87D-023F-1DC2-4445A77A0FD9}"/>
          </ac:spMkLst>
        </pc:spChg>
        <pc:picChg chg="del">
          <ac:chgData name="edmund@nynaring.no" userId="8a36519e13fd7e80" providerId="LiveId" clId="{BF252F79-182F-4581-B0AF-EF19F5150E6D}" dt="2022-10-20T08:29:04.901" v="4345" actId="478"/>
          <ac:picMkLst>
            <pc:docMk/>
            <pc:sldMk cId="121882641" sldId="275"/>
            <ac:picMk id="5" creationId="{4F5A7BE3-79EE-5B54-9CD6-980E6AAFDE5F}"/>
          </ac:picMkLst>
        </pc:picChg>
        <pc:picChg chg="add mod">
          <ac:chgData name="edmund@nynaring.no" userId="8a36519e13fd7e80" providerId="LiveId" clId="{BF252F79-182F-4581-B0AF-EF19F5150E6D}" dt="2022-10-26T07:52:08.227" v="9466" actId="1076"/>
          <ac:picMkLst>
            <pc:docMk/>
            <pc:sldMk cId="121882641" sldId="275"/>
            <ac:picMk id="9" creationId="{C967BE8B-3610-4BEF-A5E2-4694C2A81A4C}"/>
          </ac:picMkLst>
        </pc:picChg>
      </pc:sldChg>
      <pc:sldChg chg="addSp delSp modSp add mod ord">
        <pc:chgData name="edmund@nynaring.no" userId="8a36519e13fd7e80" providerId="LiveId" clId="{BF252F79-182F-4581-B0AF-EF19F5150E6D}" dt="2022-10-27T13:14:31.512" v="10281"/>
        <pc:sldMkLst>
          <pc:docMk/>
          <pc:sldMk cId="1212243909" sldId="276"/>
        </pc:sldMkLst>
        <pc:spChg chg="mod">
          <ac:chgData name="edmund@nynaring.no" userId="8a36519e13fd7e80" providerId="LiveId" clId="{BF252F79-182F-4581-B0AF-EF19F5150E6D}" dt="2022-10-25T09:09:26.707" v="8931" actId="255"/>
          <ac:spMkLst>
            <pc:docMk/>
            <pc:sldMk cId="1212243909" sldId="276"/>
            <ac:spMk id="2" creationId="{B1D8E131-2A38-D66E-DCA2-84B3F06E5A3B}"/>
          </ac:spMkLst>
        </pc:spChg>
        <pc:spChg chg="mod">
          <ac:chgData name="edmund@nynaring.no" userId="8a36519e13fd7e80" providerId="LiveId" clId="{BF252F79-182F-4581-B0AF-EF19F5150E6D}" dt="2022-10-25T09:07:31.856" v="8904" actId="1076"/>
          <ac:spMkLst>
            <pc:docMk/>
            <pc:sldMk cId="1212243909" sldId="276"/>
            <ac:spMk id="3" creationId="{EAC92E57-0496-2BF8-40B2-C61EBC3D8462}"/>
          </ac:spMkLst>
        </pc:spChg>
        <pc:spChg chg="add del mod">
          <ac:chgData name="edmund@nynaring.no" userId="8a36519e13fd7e80" providerId="LiveId" clId="{BF252F79-182F-4581-B0AF-EF19F5150E6D}" dt="2022-10-25T08:18:04.138" v="7822" actId="478"/>
          <ac:spMkLst>
            <pc:docMk/>
            <pc:sldMk cId="1212243909" sldId="276"/>
            <ac:spMk id="4" creationId="{AF84F821-886D-46E4-F4F0-6AC49C4C55DC}"/>
          </ac:spMkLst>
        </pc:spChg>
        <pc:spChg chg="add mod">
          <ac:chgData name="edmund@nynaring.no" userId="8a36519e13fd7e80" providerId="LiveId" clId="{BF252F79-182F-4581-B0AF-EF19F5150E6D}" dt="2022-10-25T08:18:23.993" v="7866" actId="20577"/>
          <ac:spMkLst>
            <pc:docMk/>
            <pc:sldMk cId="1212243909" sldId="276"/>
            <ac:spMk id="5" creationId="{1CF0CE72-94C4-039D-5EEB-1694064C7CE4}"/>
          </ac:spMkLst>
        </pc:spChg>
        <pc:spChg chg="del mod">
          <ac:chgData name="edmund@nynaring.no" userId="8a36519e13fd7e80" providerId="LiveId" clId="{BF252F79-182F-4581-B0AF-EF19F5150E6D}" dt="2022-10-25T08:17:34.192" v="7816" actId="478"/>
          <ac:spMkLst>
            <pc:docMk/>
            <pc:sldMk cId="1212243909" sldId="276"/>
            <ac:spMk id="8" creationId="{88D9D7E4-D3FD-7588-5CE2-81DE0676FC40}"/>
          </ac:spMkLst>
        </pc:spChg>
        <pc:picChg chg="del">
          <ac:chgData name="edmund@nynaring.no" userId="8a36519e13fd7e80" providerId="LiveId" clId="{BF252F79-182F-4581-B0AF-EF19F5150E6D}" dt="2022-10-20T09:15:02.993" v="5226" actId="478"/>
          <ac:picMkLst>
            <pc:docMk/>
            <pc:sldMk cId="1212243909" sldId="276"/>
            <ac:picMk id="5" creationId="{4F5A7BE3-79EE-5B54-9CD6-980E6AAFDE5F}"/>
          </ac:picMkLst>
        </pc:picChg>
        <pc:picChg chg="add mod modCrop">
          <ac:chgData name="edmund@nynaring.no" userId="8a36519e13fd7e80" providerId="LiveId" clId="{BF252F79-182F-4581-B0AF-EF19F5150E6D}" dt="2022-10-20T09:15:19.084" v="5229" actId="1076"/>
          <ac:picMkLst>
            <pc:docMk/>
            <pc:sldMk cId="1212243909" sldId="276"/>
            <ac:picMk id="6" creationId="{26A6B548-0BEA-8B5F-B119-DCBD86491C78}"/>
          </ac:picMkLst>
        </pc:picChg>
        <pc:picChg chg="del mod">
          <ac:chgData name="edmund@nynaring.no" userId="8a36519e13fd7e80" providerId="LiveId" clId="{BF252F79-182F-4581-B0AF-EF19F5150E6D}" dt="2022-10-20T09:13:06.908" v="5212" actId="478"/>
          <ac:picMkLst>
            <pc:docMk/>
            <pc:sldMk cId="1212243909" sldId="276"/>
            <ac:picMk id="7" creationId="{8703ACED-6C56-9AEE-EEF6-60D57C89AA09}"/>
          </ac:picMkLst>
        </pc:picChg>
        <pc:picChg chg="add del mod modCrop">
          <ac:chgData name="edmund@nynaring.no" userId="8a36519e13fd7e80" providerId="LiveId" clId="{BF252F79-182F-4581-B0AF-EF19F5150E6D}" dt="2022-10-25T08:22:05.355" v="7938" actId="21"/>
          <ac:picMkLst>
            <pc:docMk/>
            <pc:sldMk cId="1212243909" sldId="276"/>
            <ac:picMk id="7" creationId="{B4133DFD-825C-7739-6BFD-F4949A4098D7}"/>
          </ac:picMkLst>
        </pc:picChg>
        <pc:picChg chg="del mod modCrop">
          <ac:chgData name="edmund@nynaring.no" userId="8a36519e13fd7e80" providerId="LiveId" clId="{BF252F79-182F-4581-B0AF-EF19F5150E6D}" dt="2022-10-20T09:14:08.836" v="5218" actId="478"/>
          <ac:picMkLst>
            <pc:docMk/>
            <pc:sldMk cId="1212243909" sldId="276"/>
            <ac:picMk id="10" creationId="{9BBEBCA3-9CD1-45F7-B63F-EF85ACB3B954}"/>
          </ac:picMkLst>
        </pc:picChg>
        <pc:picChg chg="add mod">
          <ac:chgData name="edmund@nynaring.no" userId="8a36519e13fd7e80" providerId="LiveId" clId="{BF252F79-182F-4581-B0AF-EF19F5150E6D}" dt="2022-10-20T09:15:31.486" v="5231" actId="14100"/>
          <ac:picMkLst>
            <pc:docMk/>
            <pc:sldMk cId="1212243909" sldId="276"/>
            <ac:picMk id="11" creationId="{23E8BA99-959A-6BD3-BF62-CCE62DB16E85}"/>
          </ac:picMkLst>
        </pc:picChg>
      </pc:sldChg>
      <pc:sldChg chg="addSp delSp modSp add mod ord">
        <pc:chgData name="edmund@nynaring.no" userId="8a36519e13fd7e80" providerId="LiveId" clId="{BF252F79-182F-4581-B0AF-EF19F5150E6D}" dt="2022-10-27T13:14:31.512" v="10281"/>
        <pc:sldMkLst>
          <pc:docMk/>
          <pc:sldMk cId="44358288" sldId="277"/>
        </pc:sldMkLst>
        <pc:spChg chg="mod">
          <ac:chgData name="edmund@nynaring.no" userId="8a36519e13fd7e80" providerId="LiveId" clId="{BF252F79-182F-4581-B0AF-EF19F5150E6D}" dt="2022-10-25T09:08:47.270" v="8928" actId="255"/>
          <ac:spMkLst>
            <pc:docMk/>
            <pc:sldMk cId="44358288" sldId="277"/>
            <ac:spMk id="2" creationId="{B1D8E131-2A38-D66E-DCA2-84B3F06E5A3B}"/>
          </ac:spMkLst>
        </pc:spChg>
        <pc:spChg chg="add mod">
          <ac:chgData name="edmund@nynaring.no" userId="8a36519e13fd7e80" providerId="LiveId" clId="{BF252F79-182F-4581-B0AF-EF19F5150E6D}" dt="2022-10-25T08:19:14.479" v="7911" actId="20577"/>
          <ac:spMkLst>
            <pc:docMk/>
            <pc:sldMk cId="44358288" sldId="277"/>
            <ac:spMk id="3" creationId="{10F1EAFF-21D6-C1A6-C157-0620E1C15121}"/>
          </ac:spMkLst>
        </pc:spChg>
        <pc:spChg chg="del mod">
          <ac:chgData name="edmund@nynaring.no" userId="8a36519e13fd7e80" providerId="LiveId" clId="{BF252F79-182F-4581-B0AF-EF19F5150E6D}" dt="2022-10-20T09:11:33.430" v="5198" actId="478"/>
          <ac:spMkLst>
            <pc:docMk/>
            <pc:sldMk cId="44358288" sldId="277"/>
            <ac:spMk id="3" creationId="{EAC92E57-0496-2BF8-40B2-C61EBC3D8462}"/>
          </ac:spMkLst>
        </pc:spChg>
        <pc:spChg chg="add del">
          <ac:chgData name="edmund@nynaring.no" userId="8a36519e13fd7e80" providerId="LiveId" clId="{BF252F79-182F-4581-B0AF-EF19F5150E6D}" dt="2022-10-27T06:56:21.340" v="9930" actId="478"/>
          <ac:spMkLst>
            <pc:docMk/>
            <pc:sldMk cId="44358288" sldId="277"/>
            <ac:spMk id="5" creationId="{F5EDD217-22F1-3613-418C-31DC9ADC9148}"/>
          </ac:spMkLst>
        </pc:spChg>
        <pc:spChg chg="del mod">
          <ac:chgData name="edmund@nynaring.no" userId="8a36519e13fd7e80" providerId="LiveId" clId="{BF252F79-182F-4581-B0AF-EF19F5150E6D}" dt="2022-10-25T08:18:35.322" v="7867" actId="478"/>
          <ac:spMkLst>
            <pc:docMk/>
            <pc:sldMk cId="44358288" sldId="277"/>
            <ac:spMk id="8" creationId="{88D9D7E4-D3FD-7588-5CE2-81DE0676FC40}"/>
          </ac:spMkLst>
        </pc:spChg>
        <pc:spChg chg="add del mod">
          <ac:chgData name="edmund@nynaring.no" userId="8a36519e13fd7e80" providerId="LiveId" clId="{BF252F79-182F-4581-B0AF-EF19F5150E6D}" dt="2022-10-20T09:11:46.086" v="5199" actId="478"/>
          <ac:spMkLst>
            <pc:docMk/>
            <pc:sldMk cId="44358288" sldId="277"/>
            <ac:spMk id="14" creationId="{A6E87116-47B2-F1AF-B267-FEF21A15719E}"/>
          </ac:spMkLst>
        </pc:spChg>
        <pc:spChg chg="add mod">
          <ac:chgData name="edmund@nynaring.no" userId="8a36519e13fd7e80" providerId="LiveId" clId="{BF252F79-182F-4581-B0AF-EF19F5150E6D}" dt="2022-10-25T09:08:29.564" v="8927" actId="1036"/>
          <ac:spMkLst>
            <pc:docMk/>
            <pc:sldMk cId="44358288" sldId="277"/>
            <ac:spMk id="15" creationId="{A9EBFC4A-117C-D749-9789-9682749F4002}"/>
          </ac:spMkLst>
        </pc:spChg>
        <pc:picChg chg="del">
          <ac:chgData name="edmund@nynaring.no" userId="8a36519e13fd7e80" providerId="LiveId" clId="{BF252F79-182F-4581-B0AF-EF19F5150E6D}" dt="2022-10-20T09:04:21.051" v="5099" actId="478"/>
          <ac:picMkLst>
            <pc:docMk/>
            <pc:sldMk cId="44358288" sldId="277"/>
            <ac:picMk id="5" creationId="{4F5A7BE3-79EE-5B54-9CD6-980E6AAFDE5F}"/>
          </ac:picMkLst>
        </pc:picChg>
        <pc:picChg chg="add del mod modCrop">
          <ac:chgData name="edmund@nynaring.no" userId="8a36519e13fd7e80" providerId="LiveId" clId="{BF252F79-182F-4581-B0AF-EF19F5150E6D}" dt="2022-10-25T08:21:00.795" v="7924" actId="21"/>
          <ac:picMkLst>
            <pc:docMk/>
            <pc:sldMk cId="44358288" sldId="277"/>
            <ac:picMk id="5" creationId="{AB6FB99E-D6EA-7DEC-8085-5CC38D57F7E2}"/>
          </ac:picMkLst>
        </pc:picChg>
        <pc:picChg chg="add del mod modCrop">
          <ac:chgData name="edmund@nynaring.no" userId="8a36519e13fd7e80" providerId="LiveId" clId="{BF252F79-182F-4581-B0AF-EF19F5150E6D}" dt="2022-10-25T08:18:48.555" v="7870" actId="478"/>
          <ac:picMkLst>
            <pc:docMk/>
            <pc:sldMk cId="44358288" sldId="277"/>
            <ac:picMk id="6" creationId="{0EA4BC2E-BFE8-620A-1295-EA5147BF2C23}"/>
          </ac:picMkLst>
        </pc:picChg>
        <pc:picChg chg="add mod">
          <ac:chgData name="edmund@nynaring.no" userId="8a36519e13fd7e80" providerId="LiveId" clId="{BF252F79-182F-4581-B0AF-EF19F5150E6D}" dt="2022-10-25T08:22:24.022" v="7942" actId="1076"/>
          <ac:picMkLst>
            <pc:docMk/>
            <pc:sldMk cId="44358288" sldId="277"/>
            <ac:picMk id="7" creationId="{6723F267-6F26-8E33-CE00-DF69F71A8E13}"/>
          </ac:picMkLst>
        </pc:picChg>
        <pc:picChg chg="del mod">
          <ac:chgData name="edmund@nynaring.no" userId="8a36519e13fd7e80" providerId="LiveId" clId="{BF252F79-182F-4581-B0AF-EF19F5150E6D}" dt="2022-10-20T08:57:27.845" v="4992" actId="478"/>
          <ac:picMkLst>
            <pc:docMk/>
            <pc:sldMk cId="44358288" sldId="277"/>
            <ac:picMk id="7" creationId="{8703ACED-6C56-9AEE-EEF6-60D57C89AA09}"/>
          </ac:picMkLst>
        </pc:picChg>
        <pc:picChg chg="del mod">
          <ac:chgData name="edmund@nynaring.no" userId="8a36519e13fd7e80" providerId="LiveId" clId="{BF252F79-182F-4581-B0AF-EF19F5150E6D}" dt="2022-10-20T09:01:08.206" v="5038" actId="478"/>
          <ac:picMkLst>
            <pc:docMk/>
            <pc:sldMk cId="44358288" sldId="277"/>
            <ac:picMk id="10" creationId="{9BBEBCA3-9CD1-45F7-B63F-EF85ACB3B954}"/>
          </ac:picMkLst>
        </pc:picChg>
        <pc:picChg chg="add mod modCrop">
          <ac:chgData name="edmund@nynaring.no" userId="8a36519e13fd7e80" providerId="LiveId" clId="{BF252F79-182F-4581-B0AF-EF19F5150E6D}" dt="2022-10-25T08:22:56.821" v="7948" actId="14100"/>
          <ac:picMkLst>
            <pc:docMk/>
            <pc:sldMk cId="44358288" sldId="277"/>
            <ac:picMk id="11" creationId="{482AAD24-AF7C-FA5A-B211-CDD737A7F00B}"/>
          </ac:picMkLst>
        </pc:picChg>
        <pc:picChg chg="add del mod">
          <ac:chgData name="edmund@nynaring.no" userId="8a36519e13fd7e80" providerId="LiveId" clId="{BF252F79-182F-4581-B0AF-EF19F5150E6D}" dt="2022-10-20T09:11:30.995" v="5197"/>
          <ac:picMkLst>
            <pc:docMk/>
            <pc:sldMk cId="44358288" sldId="277"/>
            <ac:picMk id="12" creationId="{AC4E562C-C915-C3CF-AA58-423C29F15BA9}"/>
          </ac:picMkLst>
        </pc:picChg>
      </pc:sldChg>
      <pc:sldChg chg="addSp delSp modSp add mod ord">
        <pc:chgData name="edmund@nynaring.no" userId="8a36519e13fd7e80" providerId="LiveId" clId="{BF252F79-182F-4581-B0AF-EF19F5150E6D}" dt="2022-10-26T07:27:16.832" v="9268" actId="20577"/>
        <pc:sldMkLst>
          <pc:docMk/>
          <pc:sldMk cId="2280970981" sldId="278"/>
        </pc:sldMkLst>
        <pc:spChg chg="del mod">
          <ac:chgData name="edmund@nynaring.no" userId="8a36519e13fd7e80" providerId="LiveId" clId="{BF252F79-182F-4581-B0AF-EF19F5150E6D}" dt="2022-10-20T06:37:36.542" v="3091" actId="478"/>
          <ac:spMkLst>
            <pc:docMk/>
            <pc:sldMk cId="2280970981" sldId="278"/>
            <ac:spMk id="2" creationId="{B1D8E131-2A38-D66E-DCA2-84B3F06E5A3B}"/>
          </ac:spMkLst>
        </pc:spChg>
        <pc:spChg chg="del mod ord">
          <ac:chgData name="edmund@nynaring.no" userId="8a36519e13fd7e80" providerId="LiveId" clId="{BF252F79-182F-4581-B0AF-EF19F5150E6D}" dt="2022-10-20T07:48:00.353" v="3724" actId="478"/>
          <ac:spMkLst>
            <pc:docMk/>
            <pc:sldMk cId="2280970981" sldId="278"/>
            <ac:spMk id="3" creationId="{E3547ED2-9CB4-E813-532B-083BD76A7E1A}"/>
          </ac:spMkLst>
        </pc:spChg>
        <pc:spChg chg="add del mod">
          <ac:chgData name="edmund@nynaring.no" userId="8a36519e13fd7e80" providerId="LiveId" clId="{BF252F79-182F-4581-B0AF-EF19F5150E6D}" dt="2022-10-20T06:27:39.134" v="2790" actId="478"/>
          <ac:spMkLst>
            <pc:docMk/>
            <pc:sldMk cId="2280970981" sldId="278"/>
            <ac:spMk id="9" creationId="{5BDC8739-79FD-CD96-CA59-FCD8C43FC8DA}"/>
          </ac:spMkLst>
        </pc:spChg>
        <pc:spChg chg="del mod">
          <ac:chgData name="edmund@nynaring.no" userId="8a36519e13fd7e80" providerId="LiveId" clId="{BF252F79-182F-4581-B0AF-EF19F5150E6D}" dt="2022-10-20T06:37:33.869" v="3090" actId="478"/>
          <ac:spMkLst>
            <pc:docMk/>
            <pc:sldMk cId="2280970981" sldId="278"/>
            <ac:spMk id="11" creationId="{A728522C-A249-F2E8-A2EC-C993D7A0B9B9}"/>
          </ac:spMkLst>
        </pc:spChg>
        <pc:spChg chg="add del mod">
          <ac:chgData name="edmund@nynaring.no" userId="8a36519e13fd7e80" providerId="LiveId" clId="{BF252F79-182F-4581-B0AF-EF19F5150E6D}" dt="2022-10-20T06:37:42.472" v="3094" actId="478"/>
          <ac:spMkLst>
            <pc:docMk/>
            <pc:sldMk cId="2280970981" sldId="278"/>
            <ac:spMk id="12" creationId="{347A6F7D-B578-92D7-4C2B-337E0ED66834}"/>
          </ac:spMkLst>
        </pc:spChg>
        <pc:spChg chg="del mod">
          <ac:chgData name="edmund@nynaring.no" userId="8a36519e13fd7e80" providerId="LiveId" clId="{BF252F79-182F-4581-B0AF-EF19F5150E6D}" dt="2022-10-20T06:37:38.457" v="3092" actId="478"/>
          <ac:spMkLst>
            <pc:docMk/>
            <pc:sldMk cId="2280970981" sldId="278"/>
            <ac:spMk id="13" creationId="{B68F870E-F425-2D4E-3888-30AA5A92D71C}"/>
          </ac:spMkLst>
        </pc:spChg>
        <pc:spChg chg="del mod">
          <ac:chgData name="edmund@nynaring.no" userId="8a36519e13fd7e80" providerId="LiveId" clId="{BF252F79-182F-4581-B0AF-EF19F5150E6D}" dt="2022-10-20T06:37:39.156" v="3093" actId="478"/>
          <ac:spMkLst>
            <pc:docMk/>
            <pc:sldMk cId="2280970981" sldId="278"/>
            <ac:spMk id="14" creationId="{9358FD30-F466-204D-FFA2-D47DFCE50434}"/>
          </ac:spMkLst>
        </pc:spChg>
        <pc:spChg chg="add mod">
          <ac:chgData name="edmund@nynaring.no" userId="8a36519e13fd7e80" providerId="LiveId" clId="{BF252F79-182F-4581-B0AF-EF19F5150E6D}" dt="2022-10-25T08:47:41.965" v="8508" actId="1076"/>
          <ac:spMkLst>
            <pc:docMk/>
            <pc:sldMk cId="2280970981" sldId="278"/>
            <ac:spMk id="16" creationId="{BC449181-40EB-3FD7-6DC1-46760E99C6A9}"/>
          </ac:spMkLst>
        </pc:spChg>
        <pc:spChg chg="add del mod">
          <ac:chgData name="edmund@nynaring.no" userId="8a36519e13fd7e80" providerId="LiveId" clId="{BF252F79-182F-4581-B0AF-EF19F5150E6D}" dt="2022-10-20T07:48:51.364" v="3755" actId="478"/>
          <ac:spMkLst>
            <pc:docMk/>
            <pc:sldMk cId="2280970981" sldId="278"/>
            <ac:spMk id="18" creationId="{B60FB92A-AF6F-E169-5199-56647465F49C}"/>
          </ac:spMkLst>
        </pc:spChg>
        <pc:spChg chg="add del mod">
          <ac:chgData name="edmund@nynaring.no" userId="8a36519e13fd7e80" providerId="LiveId" clId="{BF252F79-182F-4581-B0AF-EF19F5150E6D}" dt="2022-10-20T07:49:03.008" v="3773" actId="478"/>
          <ac:spMkLst>
            <pc:docMk/>
            <pc:sldMk cId="2280970981" sldId="278"/>
            <ac:spMk id="20" creationId="{6678E190-CB44-976D-3381-4F35F3294102}"/>
          </ac:spMkLst>
        </pc:spChg>
        <pc:spChg chg="add mod">
          <ac:chgData name="edmund@nynaring.no" userId="8a36519e13fd7e80" providerId="LiveId" clId="{BF252F79-182F-4581-B0AF-EF19F5150E6D}" dt="2022-10-26T07:27:16.832" v="9268" actId="20577"/>
          <ac:spMkLst>
            <pc:docMk/>
            <pc:sldMk cId="2280970981" sldId="278"/>
            <ac:spMk id="21" creationId="{A08C0035-36B8-46D2-1BF0-B3B461B627EE}"/>
          </ac:spMkLst>
        </pc:spChg>
        <pc:spChg chg="add mod">
          <ac:chgData name="edmund@nynaring.no" userId="8a36519e13fd7e80" providerId="LiveId" clId="{BF252F79-182F-4581-B0AF-EF19F5150E6D}" dt="2022-10-25T08:47:41.965" v="8508" actId="1076"/>
          <ac:spMkLst>
            <pc:docMk/>
            <pc:sldMk cId="2280970981" sldId="278"/>
            <ac:spMk id="22" creationId="{0DC3D35F-08FC-814A-13F2-438E8324D26E}"/>
          </ac:spMkLst>
        </pc:spChg>
        <pc:picChg chg="del">
          <ac:chgData name="edmund@nynaring.no" userId="8a36519e13fd7e80" providerId="LiveId" clId="{BF252F79-182F-4581-B0AF-EF19F5150E6D}" dt="2022-10-20T07:50:00.568" v="3817" actId="478"/>
          <ac:picMkLst>
            <pc:docMk/>
            <pc:sldMk cId="2280970981" sldId="278"/>
            <ac:picMk id="4" creationId="{48DD632A-485C-8E60-D0B2-0DC840E560D2}"/>
          </ac:picMkLst>
        </pc:picChg>
        <pc:picChg chg="del">
          <ac:chgData name="edmund@nynaring.no" userId="8a36519e13fd7e80" providerId="LiveId" clId="{BF252F79-182F-4581-B0AF-EF19F5150E6D}" dt="2022-10-20T06:27:12.805" v="2784" actId="478"/>
          <ac:picMkLst>
            <pc:docMk/>
            <pc:sldMk cId="2280970981" sldId="278"/>
            <ac:picMk id="6" creationId="{9C01B313-DFA8-5596-25EF-34913CFC07F7}"/>
          </ac:picMkLst>
        </pc:picChg>
        <pc:picChg chg="mod modCrop">
          <ac:chgData name="edmund@nynaring.no" userId="8a36519e13fd7e80" providerId="LiveId" clId="{BF252F79-182F-4581-B0AF-EF19F5150E6D}" dt="2022-10-25T08:07:21.309" v="7526" actId="1076"/>
          <ac:picMkLst>
            <pc:docMk/>
            <pc:sldMk cId="2280970981" sldId="278"/>
            <ac:picMk id="7" creationId="{5215DE22-B2FA-3235-BDDB-C6CD11EF31AD}"/>
          </ac:picMkLst>
        </pc:picChg>
        <pc:picChg chg="del">
          <ac:chgData name="edmund@nynaring.no" userId="8a36519e13fd7e80" providerId="LiveId" clId="{BF252F79-182F-4581-B0AF-EF19F5150E6D}" dt="2022-10-20T06:27:14.175" v="2785" actId="478"/>
          <ac:picMkLst>
            <pc:docMk/>
            <pc:sldMk cId="2280970981" sldId="278"/>
            <ac:picMk id="8" creationId="{4B204C1A-23C2-C239-9DB0-9DEE4BCD7766}"/>
          </ac:picMkLst>
        </pc:picChg>
        <pc:picChg chg="add mod">
          <ac:chgData name="edmund@nynaring.no" userId="8a36519e13fd7e80" providerId="LiveId" clId="{BF252F79-182F-4581-B0AF-EF19F5150E6D}" dt="2022-10-25T09:04:34.857" v="8832" actId="1076"/>
          <ac:picMkLst>
            <pc:docMk/>
            <pc:sldMk cId="2280970981" sldId="278"/>
            <ac:picMk id="23" creationId="{4277EE7F-B0C3-AD0B-DD64-90E47C1DB7BB}"/>
          </ac:picMkLst>
        </pc:picChg>
      </pc:sldChg>
      <pc:sldChg chg="addSp delSp modSp new mod ord setBg delDesignElem">
        <pc:chgData name="edmund@nynaring.no" userId="8a36519e13fd7e80" providerId="LiveId" clId="{BF252F79-182F-4581-B0AF-EF19F5150E6D}" dt="2022-10-27T13:01:00.497" v="9949" actId="20577"/>
        <pc:sldMkLst>
          <pc:docMk/>
          <pc:sldMk cId="2954677866" sldId="279"/>
        </pc:sldMkLst>
        <pc:spChg chg="add mod">
          <ac:chgData name="edmund@nynaring.no" userId="8a36519e13fd7e80" providerId="LiveId" clId="{BF252F79-182F-4581-B0AF-EF19F5150E6D}" dt="2022-10-25T09:14:38.989" v="8970" actId="1036"/>
          <ac:spMkLst>
            <pc:docMk/>
            <pc:sldMk cId="2954677866" sldId="279"/>
            <ac:spMk id="2" creationId="{8A858C57-294C-1C79-2F3F-9E4FC39D307B}"/>
          </ac:spMkLst>
        </pc:spChg>
        <pc:spChg chg="del">
          <ac:chgData name="edmund@nynaring.no" userId="8a36519e13fd7e80" providerId="LiveId" clId="{BF252F79-182F-4581-B0AF-EF19F5150E6D}" dt="2022-10-20T06:50:11.480" v="3177" actId="478"/>
          <ac:spMkLst>
            <pc:docMk/>
            <pc:sldMk cId="2954677866" sldId="279"/>
            <ac:spMk id="2" creationId="{A5982861-B006-BCCB-47BF-F28450594D29}"/>
          </ac:spMkLst>
        </pc:spChg>
        <pc:spChg chg="add del mod">
          <ac:chgData name="edmund@nynaring.no" userId="8a36519e13fd7e80" providerId="LiveId" clId="{BF252F79-182F-4581-B0AF-EF19F5150E6D}" dt="2022-10-25T07:18:55.902" v="6551" actId="478"/>
          <ac:spMkLst>
            <pc:docMk/>
            <pc:sldMk cId="2954677866" sldId="279"/>
            <ac:spMk id="3" creationId="{2C59AB31-DCAC-DDD9-418D-4886D44A1CD9}"/>
          </ac:spMkLst>
        </pc:spChg>
        <pc:spChg chg="del mod">
          <ac:chgData name="edmund@nynaring.no" userId="8a36519e13fd7e80" providerId="LiveId" clId="{BF252F79-182F-4581-B0AF-EF19F5150E6D}" dt="2022-10-20T07:03:39.536" v="3387" actId="478"/>
          <ac:spMkLst>
            <pc:docMk/>
            <pc:sldMk cId="2954677866" sldId="279"/>
            <ac:spMk id="3" creationId="{4A23C137-B0DD-91D8-3E05-8D4EB147283A}"/>
          </ac:spMkLst>
        </pc:spChg>
        <pc:spChg chg="add mod">
          <ac:chgData name="edmund@nynaring.no" userId="8a36519e13fd7e80" providerId="LiveId" clId="{BF252F79-182F-4581-B0AF-EF19F5150E6D}" dt="2022-10-26T07:54:27.150" v="9506"/>
          <ac:spMkLst>
            <pc:docMk/>
            <pc:sldMk cId="2954677866" sldId="279"/>
            <ac:spMk id="3" creationId="{94CEF97A-F15C-C42D-89D9-2E351097CE15}"/>
          </ac:spMkLst>
        </pc:spChg>
        <pc:spChg chg="add del mod">
          <ac:chgData name="edmund@nynaring.no" userId="8a36519e13fd7e80" providerId="LiveId" clId="{BF252F79-182F-4581-B0AF-EF19F5150E6D}" dt="2022-10-25T09:18:18.996" v="9014" actId="478"/>
          <ac:spMkLst>
            <pc:docMk/>
            <pc:sldMk cId="2954677866" sldId="279"/>
            <ac:spMk id="4" creationId="{B2719E83-27BC-0BD2-1477-84FF11527BC6}"/>
          </ac:spMkLst>
        </pc:spChg>
        <pc:spChg chg="add mod">
          <ac:chgData name="edmund@nynaring.no" userId="8a36519e13fd7e80" providerId="LiveId" clId="{BF252F79-182F-4581-B0AF-EF19F5150E6D}" dt="2022-10-27T13:01:00.497" v="9949" actId="20577"/>
          <ac:spMkLst>
            <pc:docMk/>
            <pc:sldMk cId="2954677866" sldId="279"/>
            <ac:spMk id="4" creationId="{EB3B0DAD-3F96-164B-FCE9-B828DA0DD064}"/>
          </ac:spMkLst>
        </pc:spChg>
        <pc:spChg chg="add del mod">
          <ac:chgData name="edmund@nynaring.no" userId="8a36519e13fd7e80" providerId="LiveId" clId="{BF252F79-182F-4581-B0AF-EF19F5150E6D}" dt="2022-10-25T07:18:51.077" v="6550" actId="478"/>
          <ac:spMkLst>
            <pc:docMk/>
            <pc:sldMk cId="2954677866" sldId="279"/>
            <ac:spMk id="4" creationId="{F1CC6076-DFC4-E313-793A-C2A72CBCB5BE}"/>
          </ac:spMkLst>
        </pc:spChg>
        <pc:spChg chg="add mod">
          <ac:chgData name="edmund@nynaring.no" userId="8a36519e13fd7e80" providerId="LiveId" clId="{BF252F79-182F-4581-B0AF-EF19F5150E6D}" dt="2022-10-25T09:18:10.995" v="9011" actId="1076"/>
          <ac:spMkLst>
            <pc:docMk/>
            <pc:sldMk cId="2954677866" sldId="279"/>
            <ac:spMk id="5" creationId="{74C04CA3-C60A-3AFF-AE52-091E895416B6}"/>
          </ac:spMkLst>
        </pc:spChg>
        <pc:spChg chg="add del mod">
          <ac:chgData name="edmund@nynaring.no" userId="8a36519e13fd7e80" providerId="LiveId" clId="{BF252F79-182F-4581-B0AF-EF19F5150E6D}" dt="2022-10-25T06:53:55.762" v="5944" actId="478"/>
          <ac:spMkLst>
            <pc:docMk/>
            <pc:sldMk cId="2954677866" sldId="279"/>
            <ac:spMk id="5" creationId="{9A7BA27D-4584-E6D7-1FC7-5A4CD39478BB}"/>
          </ac:spMkLst>
        </pc:spChg>
        <pc:spChg chg="add mod">
          <ac:chgData name="edmund@nynaring.no" userId="8a36519e13fd7e80" providerId="LiveId" clId="{BF252F79-182F-4581-B0AF-EF19F5150E6D}" dt="2022-10-25T08:01:28.276" v="7297" actId="20577"/>
          <ac:spMkLst>
            <pc:docMk/>
            <pc:sldMk cId="2954677866" sldId="279"/>
            <ac:spMk id="6" creationId="{A4CC07B2-67D6-0D0B-A583-009D9091002A}"/>
          </ac:spMkLst>
        </pc:spChg>
        <pc:spChg chg="add del mod">
          <ac:chgData name="edmund@nynaring.no" userId="8a36519e13fd7e80" providerId="LiveId" clId="{BF252F79-182F-4581-B0AF-EF19F5150E6D}" dt="2022-10-20T07:03:43.907" v="3388" actId="478"/>
          <ac:spMkLst>
            <pc:docMk/>
            <pc:sldMk cId="2954677866" sldId="279"/>
            <ac:spMk id="7" creationId="{77A36815-C356-E7C6-E104-F60029335A30}"/>
          </ac:spMkLst>
        </pc:spChg>
        <pc:spChg chg="add mod">
          <ac:chgData name="edmund@nynaring.no" userId="8a36519e13fd7e80" providerId="LiveId" clId="{BF252F79-182F-4581-B0AF-EF19F5150E6D}" dt="2022-10-25T08:00:51.612" v="7278" actId="20577"/>
          <ac:spMkLst>
            <pc:docMk/>
            <pc:sldMk cId="2954677866" sldId="279"/>
            <ac:spMk id="7" creationId="{FB8EFA4B-46D6-50FC-6E27-566B84922951}"/>
          </ac:spMkLst>
        </pc:spChg>
        <pc:spChg chg="add mod">
          <ac:chgData name="edmund@nynaring.no" userId="8a36519e13fd7e80" providerId="LiveId" clId="{BF252F79-182F-4581-B0AF-EF19F5150E6D}" dt="2022-10-26T07:54:43.585" v="9509" actId="20577"/>
          <ac:spMkLst>
            <pc:docMk/>
            <pc:sldMk cId="2954677866" sldId="279"/>
            <ac:spMk id="8" creationId="{991D22DF-C097-834E-20FA-3FF4CCDD7160}"/>
          </ac:spMkLst>
        </pc:spChg>
        <pc:spChg chg="add mod">
          <ac:chgData name="edmund@nynaring.no" userId="8a36519e13fd7e80" providerId="LiveId" clId="{BF252F79-182F-4581-B0AF-EF19F5150E6D}" dt="2022-10-25T07:54:23.904" v="7184" actId="20577"/>
          <ac:spMkLst>
            <pc:docMk/>
            <pc:sldMk cId="2954677866" sldId="279"/>
            <ac:spMk id="10" creationId="{22DD827B-FED1-0C5D-FEEF-6A6513F6874F}"/>
          </ac:spMkLst>
        </pc:spChg>
        <pc:spChg chg="add mod">
          <ac:chgData name="edmund@nynaring.no" userId="8a36519e13fd7e80" providerId="LiveId" clId="{BF252F79-182F-4581-B0AF-EF19F5150E6D}" dt="2022-10-25T09:18:24.819" v="9015" actId="1076"/>
          <ac:spMkLst>
            <pc:docMk/>
            <pc:sldMk cId="2954677866" sldId="279"/>
            <ac:spMk id="11" creationId="{9BC334DC-6EE3-5063-44A0-414FBA620945}"/>
          </ac:spMkLst>
        </pc:spChg>
        <pc:spChg chg="add del mod">
          <ac:chgData name="edmund@nynaring.no" userId="8a36519e13fd7e80" providerId="LiveId" clId="{BF252F79-182F-4581-B0AF-EF19F5150E6D}" dt="2022-10-26T07:54:30.008" v="9507" actId="478"/>
          <ac:spMkLst>
            <pc:docMk/>
            <pc:sldMk cId="2954677866" sldId="279"/>
            <ac:spMk id="20" creationId="{D48370B1-D861-9AE7-54EB-DB95A5221F80}"/>
          </ac:spMkLst>
        </pc:spChg>
        <pc:spChg chg="add del mod">
          <ac:chgData name="edmund@nynaring.no" userId="8a36519e13fd7e80" providerId="LiveId" clId="{BF252F79-182F-4581-B0AF-EF19F5150E6D}" dt="2022-10-20T09:21:51.195" v="5356"/>
          <ac:spMkLst>
            <pc:docMk/>
            <pc:sldMk cId="2954677866" sldId="279"/>
            <ac:spMk id="23" creationId="{CAD7980B-87A5-FC30-9119-816D6AAA2684}"/>
          </ac:spMkLst>
        </pc:spChg>
        <pc:spChg chg="add del">
          <ac:chgData name="edmund@nynaring.no" userId="8a36519e13fd7e80" providerId="LiveId" clId="{BF252F79-182F-4581-B0AF-EF19F5150E6D}" dt="2022-10-20T07:24:43.934" v="3454" actId="26606"/>
          <ac:spMkLst>
            <pc:docMk/>
            <pc:sldMk cId="2954677866" sldId="279"/>
            <ac:spMk id="24" creationId="{EA518CE4-E4D4-4D8A-980F-6D692AC96949}"/>
          </ac:spMkLst>
        </pc:spChg>
        <pc:spChg chg="add del mod">
          <ac:chgData name="edmund@nynaring.no" userId="8a36519e13fd7e80" providerId="LiveId" clId="{BF252F79-182F-4581-B0AF-EF19F5150E6D}" dt="2022-10-25T07:41:28.449" v="6960" actId="478"/>
          <ac:spMkLst>
            <pc:docMk/>
            <pc:sldMk cId="2954677866" sldId="279"/>
            <ac:spMk id="25" creationId="{99C4C34E-078E-CFDF-1DDA-C3811F8F260D}"/>
          </ac:spMkLst>
        </pc:spChg>
        <pc:spChg chg="add del">
          <ac:chgData name="edmund@nynaring.no" userId="8a36519e13fd7e80" providerId="LiveId" clId="{BF252F79-182F-4581-B0AF-EF19F5150E6D}" dt="2022-10-20T07:24:43.934" v="3454" actId="26606"/>
          <ac:spMkLst>
            <pc:docMk/>
            <pc:sldMk cId="2954677866" sldId="279"/>
            <ac:spMk id="26" creationId="{F82BF3E2-EB0E-40D6-8835-2367A5316CA4}"/>
          </ac:spMkLst>
        </pc:spChg>
        <pc:spChg chg="add mod">
          <ac:chgData name="edmund@nynaring.no" userId="8a36519e13fd7e80" providerId="LiveId" clId="{BF252F79-182F-4581-B0AF-EF19F5150E6D}" dt="2022-10-25T08:03:01.748" v="7327" actId="20577"/>
          <ac:spMkLst>
            <pc:docMk/>
            <pc:sldMk cId="2954677866" sldId="279"/>
            <ac:spMk id="27" creationId="{AE47C3B5-B176-B062-93F1-F062D299435E}"/>
          </ac:spMkLst>
        </pc:spChg>
        <pc:spChg chg="add del">
          <ac:chgData name="edmund@nynaring.no" userId="8a36519e13fd7e80" providerId="LiveId" clId="{BF252F79-182F-4581-B0AF-EF19F5150E6D}" dt="2022-10-20T07:24:43.934" v="3454" actId="26606"/>
          <ac:spMkLst>
            <pc:docMk/>
            <pc:sldMk cId="2954677866" sldId="279"/>
            <ac:spMk id="28" creationId="{481E86DD-89E6-42B2-8675-84B7C56BFF7D}"/>
          </ac:spMkLst>
        </pc:spChg>
        <pc:spChg chg="add del mod">
          <ac:chgData name="edmund@nynaring.no" userId="8a36519e13fd7e80" providerId="LiveId" clId="{BF252F79-182F-4581-B0AF-EF19F5150E6D}" dt="2022-10-25T06:54:00.143" v="5945" actId="478"/>
          <ac:spMkLst>
            <pc:docMk/>
            <pc:sldMk cId="2954677866" sldId="279"/>
            <ac:spMk id="29" creationId="{26FDFD39-C847-E020-0B2E-1D7114E5484C}"/>
          </ac:spMkLst>
        </pc:spChg>
        <pc:spChg chg="add del">
          <ac:chgData name="edmund@nynaring.no" userId="8a36519e13fd7e80" providerId="LiveId" clId="{BF252F79-182F-4581-B0AF-EF19F5150E6D}" dt="2022-10-20T07:24:43.934" v="3454" actId="26606"/>
          <ac:spMkLst>
            <pc:docMk/>
            <pc:sldMk cId="2954677866" sldId="279"/>
            <ac:spMk id="30" creationId="{5EFE9E4D-D93B-4B04-A3B5-234F5DBB9EAE}"/>
          </ac:spMkLst>
        </pc:spChg>
        <pc:spChg chg="add del mod">
          <ac:chgData name="edmund@nynaring.no" userId="8a36519e13fd7e80" providerId="LiveId" clId="{BF252F79-182F-4581-B0AF-EF19F5150E6D}" dt="2022-10-25T07:18:48.777" v="6549" actId="478"/>
          <ac:spMkLst>
            <pc:docMk/>
            <pc:sldMk cId="2954677866" sldId="279"/>
            <ac:spMk id="31" creationId="{023D9E92-A6AF-8F68-1CF0-B507D9E1EF10}"/>
          </ac:spMkLst>
        </pc:spChg>
        <pc:spChg chg="add del">
          <ac:chgData name="edmund@nynaring.no" userId="8a36519e13fd7e80" providerId="LiveId" clId="{BF252F79-182F-4581-B0AF-EF19F5150E6D}" dt="2022-10-20T07:24:43.930" v="3453" actId="26606"/>
          <ac:spMkLst>
            <pc:docMk/>
            <pc:sldMk cId="2954677866" sldId="279"/>
            <ac:spMk id="32" creationId="{E6F01E9F-6B0E-4CF9-87AF-27ECD8D4602A}"/>
          </ac:spMkLst>
        </pc:spChg>
        <pc:spChg chg="add del">
          <ac:chgData name="edmund@nynaring.no" userId="8a36519e13fd7e80" providerId="LiveId" clId="{BF252F79-182F-4581-B0AF-EF19F5150E6D}" dt="2022-10-20T08:24:11.667" v="4261"/>
          <ac:spMkLst>
            <pc:docMk/>
            <pc:sldMk cId="2954677866" sldId="279"/>
            <ac:spMk id="34" creationId="{ED704EFE-42E8-4C4D-AF32-312001F77215}"/>
          </ac:spMkLst>
        </pc:spChg>
        <pc:spChg chg="add del">
          <ac:chgData name="edmund@nynaring.no" userId="8a36519e13fd7e80" providerId="LiveId" clId="{BF252F79-182F-4581-B0AF-EF19F5150E6D}" dt="2022-10-20T07:24:24.070" v="3449" actId="26606"/>
          <ac:spMkLst>
            <pc:docMk/>
            <pc:sldMk cId="2954677866" sldId="279"/>
            <ac:spMk id="35" creationId="{EA518CE4-E4D4-4D8A-980F-6D692AC96949}"/>
          </ac:spMkLst>
        </pc:spChg>
        <pc:spChg chg="add del">
          <ac:chgData name="edmund@nynaring.no" userId="8a36519e13fd7e80" providerId="LiveId" clId="{BF252F79-182F-4581-B0AF-EF19F5150E6D}" dt="2022-10-20T07:24:24.070" v="3449" actId="26606"/>
          <ac:spMkLst>
            <pc:docMk/>
            <pc:sldMk cId="2954677866" sldId="279"/>
            <ac:spMk id="37" creationId="{F82BF3E2-EB0E-40D6-8835-2367A5316CA4}"/>
          </ac:spMkLst>
        </pc:spChg>
        <pc:spChg chg="add del">
          <ac:chgData name="edmund@nynaring.no" userId="8a36519e13fd7e80" providerId="LiveId" clId="{BF252F79-182F-4581-B0AF-EF19F5150E6D}" dt="2022-10-20T07:24:24.070" v="3449" actId="26606"/>
          <ac:spMkLst>
            <pc:docMk/>
            <pc:sldMk cId="2954677866" sldId="279"/>
            <ac:spMk id="39" creationId="{481E86DD-89E6-42B2-8675-84B7C56BFF7D}"/>
          </ac:spMkLst>
        </pc:spChg>
        <pc:spChg chg="add del">
          <ac:chgData name="edmund@nynaring.no" userId="8a36519e13fd7e80" providerId="LiveId" clId="{BF252F79-182F-4581-B0AF-EF19F5150E6D}" dt="2022-10-20T07:24:24.070" v="3449" actId="26606"/>
          <ac:spMkLst>
            <pc:docMk/>
            <pc:sldMk cId="2954677866" sldId="279"/>
            <ac:spMk id="41" creationId="{5EFE9E4D-D93B-4B04-A3B5-234F5DBB9EAE}"/>
          </ac:spMkLst>
        </pc:spChg>
        <pc:picChg chg="add del mod">
          <ac:chgData name="edmund@nynaring.no" userId="8a36519e13fd7e80" providerId="LiveId" clId="{BF252F79-182F-4581-B0AF-EF19F5150E6D}" dt="2022-10-20T07:03:16.086" v="3385" actId="478"/>
          <ac:picMkLst>
            <pc:docMk/>
            <pc:sldMk cId="2954677866" sldId="279"/>
            <ac:picMk id="4" creationId="{34C5D95D-8669-10D2-FCC4-942EDE6F97BB}"/>
          </ac:picMkLst>
        </pc:picChg>
        <pc:picChg chg="add del mod ord">
          <ac:chgData name="edmund@nynaring.no" userId="8a36519e13fd7e80" providerId="LiveId" clId="{BF252F79-182F-4581-B0AF-EF19F5150E6D}" dt="2022-10-20T08:28:40.061" v="4339" actId="478"/>
          <ac:picMkLst>
            <pc:docMk/>
            <pc:sldMk cId="2954677866" sldId="279"/>
            <ac:picMk id="5" creationId="{F8452111-92C6-9544-01A2-04DC092956C5}"/>
          </ac:picMkLst>
        </pc:picChg>
        <pc:picChg chg="add mod ord modCrop">
          <ac:chgData name="edmund@nynaring.no" userId="8a36519e13fd7e80" providerId="LiveId" clId="{BF252F79-182F-4581-B0AF-EF19F5150E6D}" dt="2022-10-25T07:49:39.836" v="7140" actId="1076"/>
          <ac:picMkLst>
            <pc:docMk/>
            <pc:sldMk cId="2954677866" sldId="279"/>
            <ac:picMk id="9" creationId="{BDC591CB-0D19-16DC-01BD-F325C45B389B}"/>
          </ac:picMkLst>
        </pc:picChg>
        <pc:picChg chg="add del mod ord">
          <ac:chgData name="edmund@nynaring.no" userId="8a36519e13fd7e80" providerId="LiveId" clId="{BF252F79-182F-4581-B0AF-EF19F5150E6D}" dt="2022-10-25T07:18:51.077" v="6550" actId="478"/>
          <ac:picMkLst>
            <pc:docMk/>
            <pc:sldMk cId="2954677866" sldId="279"/>
            <ac:picMk id="11" creationId="{6F5EFB42-8A76-9C35-E5E7-20D385CEA897}"/>
          </ac:picMkLst>
        </pc:picChg>
        <pc:picChg chg="add del mod ord modCrop">
          <ac:chgData name="edmund@nynaring.no" userId="8a36519e13fd7e80" providerId="LiveId" clId="{BF252F79-182F-4581-B0AF-EF19F5150E6D}" dt="2022-10-25T07:59:14.396" v="7251" actId="478"/>
          <ac:picMkLst>
            <pc:docMk/>
            <pc:sldMk cId="2954677866" sldId="279"/>
            <ac:picMk id="13" creationId="{08073AA2-37A1-AD5A-634B-40EC06868BDA}"/>
          </ac:picMkLst>
        </pc:picChg>
        <pc:picChg chg="add mod">
          <ac:chgData name="edmund@nynaring.no" userId="8a36519e13fd7e80" providerId="LiveId" clId="{BF252F79-182F-4581-B0AF-EF19F5150E6D}" dt="2022-10-25T07:54:10.179" v="7179" actId="1076"/>
          <ac:picMkLst>
            <pc:docMk/>
            <pc:sldMk cId="2954677866" sldId="279"/>
            <ac:picMk id="14" creationId="{80A2EDDE-6020-583E-DA22-20F9EFCDE4D5}"/>
          </ac:picMkLst>
        </pc:picChg>
        <pc:picChg chg="add del mod ord modCrop">
          <ac:chgData name="edmund@nynaring.no" userId="8a36519e13fd7e80" providerId="LiveId" clId="{BF252F79-182F-4581-B0AF-EF19F5150E6D}" dt="2022-10-25T06:53:55.762" v="5944" actId="478"/>
          <ac:picMkLst>
            <pc:docMk/>
            <pc:sldMk cId="2954677866" sldId="279"/>
            <ac:picMk id="15" creationId="{9501E456-B3D6-04B3-C4FE-F9FC5E0144F5}"/>
          </ac:picMkLst>
        </pc:picChg>
        <pc:picChg chg="add del mod ord modCrop">
          <ac:chgData name="edmund@nynaring.no" userId="8a36519e13fd7e80" providerId="LiveId" clId="{BF252F79-182F-4581-B0AF-EF19F5150E6D}" dt="2022-10-25T06:54:00.143" v="5945" actId="478"/>
          <ac:picMkLst>
            <pc:docMk/>
            <pc:sldMk cId="2954677866" sldId="279"/>
            <ac:picMk id="17" creationId="{A6944F21-A7ED-50CB-D21A-3717E752655B}"/>
          </ac:picMkLst>
        </pc:picChg>
        <pc:picChg chg="add mod">
          <ac:chgData name="edmund@nynaring.no" userId="8a36519e13fd7e80" providerId="LiveId" clId="{BF252F79-182F-4581-B0AF-EF19F5150E6D}" dt="2022-10-25T07:54:07.039" v="7178" actId="1076"/>
          <ac:picMkLst>
            <pc:docMk/>
            <pc:sldMk cId="2954677866" sldId="279"/>
            <ac:picMk id="18" creationId="{B4895A19-1282-ED4A-60BA-D666EC72425F}"/>
          </ac:picMkLst>
        </pc:picChg>
        <pc:picChg chg="add del mod ord">
          <ac:chgData name="edmund@nynaring.no" userId="8a36519e13fd7e80" providerId="LiveId" clId="{BF252F79-182F-4581-B0AF-EF19F5150E6D}" dt="2022-10-25T07:18:48.777" v="6549" actId="478"/>
          <ac:picMkLst>
            <pc:docMk/>
            <pc:sldMk cId="2954677866" sldId="279"/>
            <ac:picMk id="19" creationId="{F99C5DE8-BA65-0380-9594-8FECAF16CDC3}"/>
          </ac:picMkLst>
        </pc:picChg>
        <pc:picChg chg="add del mod">
          <ac:chgData name="edmund@nynaring.no" userId="8a36519e13fd7e80" providerId="LiveId" clId="{BF252F79-182F-4581-B0AF-EF19F5150E6D}" dt="2022-10-25T07:18:55.902" v="6551" actId="478"/>
          <ac:picMkLst>
            <pc:docMk/>
            <pc:sldMk cId="2954677866" sldId="279"/>
            <ac:picMk id="21" creationId="{DC6BA241-6566-9C09-4AD8-47F1F468CF93}"/>
          </ac:picMkLst>
        </pc:picChg>
        <pc:picChg chg="add mod">
          <ac:chgData name="edmund@nynaring.no" userId="8a36519e13fd7e80" providerId="LiveId" clId="{BF252F79-182F-4581-B0AF-EF19F5150E6D}" dt="2022-10-20T09:25:33.567" v="5412" actId="1076"/>
          <ac:picMkLst>
            <pc:docMk/>
            <pc:sldMk cId="2954677866" sldId="279"/>
            <ac:picMk id="22" creationId="{38DBA4F6-5E14-1DAE-E37E-76985E2B5FF9}"/>
          </ac:picMkLst>
        </pc:picChg>
        <pc:picChg chg="add mod">
          <ac:chgData name="edmund@nynaring.no" userId="8a36519e13fd7e80" providerId="LiveId" clId="{BF252F79-182F-4581-B0AF-EF19F5150E6D}" dt="2022-10-25T07:55:46.162" v="7214" actId="1076"/>
          <ac:picMkLst>
            <pc:docMk/>
            <pc:sldMk cId="2954677866" sldId="279"/>
            <ac:picMk id="24" creationId="{640CF881-E719-4E9E-A1B1-E73758375311}"/>
          </ac:picMkLst>
        </pc:picChg>
        <pc:picChg chg="add mod modCrop">
          <ac:chgData name="edmund@nynaring.no" userId="8a36519e13fd7e80" providerId="LiveId" clId="{BF252F79-182F-4581-B0AF-EF19F5150E6D}" dt="2022-10-25T07:55:48.415" v="7215" actId="1076"/>
          <ac:picMkLst>
            <pc:docMk/>
            <pc:sldMk cId="2954677866" sldId="279"/>
            <ac:picMk id="28" creationId="{4B850351-6E5E-AF28-03C8-3CB34F6AEDC4}"/>
          </ac:picMkLst>
        </pc:picChg>
        <pc:picChg chg="add mod modCrop">
          <ac:chgData name="edmund@nynaring.no" userId="8a36519e13fd7e80" providerId="LiveId" clId="{BF252F79-182F-4581-B0AF-EF19F5150E6D}" dt="2022-10-25T09:14:39.602" v="8971" actId="14100"/>
          <ac:picMkLst>
            <pc:docMk/>
            <pc:sldMk cId="2954677866" sldId="279"/>
            <ac:picMk id="32" creationId="{5CDA0B58-13AE-58C0-466F-2D178E242352}"/>
          </ac:picMkLst>
        </pc:picChg>
      </pc:sldChg>
      <pc:sldChg chg="addSp delSp modSp add mod ord">
        <pc:chgData name="edmund@nynaring.no" userId="8a36519e13fd7e80" providerId="LiveId" clId="{BF252F79-182F-4581-B0AF-EF19F5150E6D}" dt="2022-10-27T13:14:08.344" v="10279"/>
        <pc:sldMkLst>
          <pc:docMk/>
          <pc:sldMk cId="1576013362" sldId="280"/>
        </pc:sldMkLst>
        <pc:spChg chg="mod">
          <ac:chgData name="edmund@nynaring.no" userId="8a36519e13fd7e80" providerId="LiveId" clId="{BF252F79-182F-4581-B0AF-EF19F5150E6D}" dt="2022-10-27T13:02:45.089" v="10023" actId="1038"/>
          <ac:spMkLst>
            <pc:docMk/>
            <pc:sldMk cId="1576013362" sldId="280"/>
            <ac:spMk id="3" creationId="{4A23C137-B0DD-91D8-3E05-8D4EB147283A}"/>
          </ac:spMkLst>
        </pc:spChg>
        <pc:spChg chg="add mod">
          <ac:chgData name="edmund@nynaring.no" userId="8a36519e13fd7e80" providerId="LiveId" clId="{BF252F79-182F-4581-B0AF-EF19F5150E6D}" dt="2022-10-27T13:02:47.427" v="10024" actId="1076"/>
          <ac:spMkLst>
            <pc:docMk/>
            <pc:sldMk cId="1576013362" sldId="280"/>
            <ac:spMk id="6" creationId="{DD60327F-91CC-B9D6-7B80-CECD3F1DE073}"/>
          </ac:spMkLst>
        </pc:spChg>
        <pc:spChg chg="add del mod">
          <ac:chgData name="edmund@nynaring.no" userId="8a36519e13fd7e80" providerId="LiveId" clId="{BF252F79-182F-4581-B0AF-EF19F5150E6D}" dt="2022-10-25T08:26:32.700" v="8011" actId="478"/>
          <ac:spMkLst>
            <pc:docMk/>
            <pc:sldMk cId="1576013362" sldId="280"/>
            <ac:spMk id="8" creationId="{33D3C068-2FA6-1D21-0408-C62F5C01EFE1}"/>
          </ac:spMkLst>
        </pc:spChg>
        <pc:picChg chg="add mod">
          <ac:chgData name="edmund@nynaring.no" userId="8a36519e13fd7e80" providerId="LiveId" clId="{BF252F79-182F-4581-B0AF-EF19F5150E6D}" dt="2022-10-27T06:37:30.540" v="9747"/>
          <ac:picMkLst>
            <pc:docMk/>
            <pc:sldMk cId="1576013362" sldId="280"/>
            <ac:picMk id="2" creationId="{136893F8-F0B6-D23A-43D3-5CAB10D1730F}"/>
          </ac:picMkLst>
        </pc:picChg>
        <pc:picChg chg="del">
          <ac:chgData name="edmund@nynaring.no" userId="8a36519e13fd7e80" providerId="LiveId" clId="{BF252F79-182F-4581-B0AF-EF19F5150E6D}" dt="2022-10-20T07:45:56.881" v="3700" actId="478"/>
          <ac:picMkLst>
            <pc:docMk/>
            <pc:sldMk cId="1576013362" sldId="280"/>
            <ac:picMk id="4" creationId="{34C5D95D-8669-10D2-FCC4-942EDE6F97BB}"/>
          </ac:picMkLst>
        </pc:picChg>
        <pc:picChg chg="add mod">
          <ac:chgData name="edmund@nynaring.no" userId="8a36519e13fd7e80" providerId="LiveId" clId="{BF252F79-182F-4581-B0AF-EF19F5150E6D}" dt="2022-10-25T09:06:44.351" v="8854" actId="688"/>
          <ac:picMkLst>
            <pc:docMk/>
            <pc:sldMk cId="1576013362" sldId="280"/>
            <ac:picMk id="4" creationId="{E53BFD50-27C1-DC9C-A657-31C3FD0D5A74}"/>
          </ac:picMkLst>
        </pc:picChg>
        <pc:picChg chg="add del mod">
          <ac:chgData name="edmund@nynaring.no" userId="8a36519e13fd7e80" providerId="LiveId" clId="{BF252F79-182F-4581-B0AF-EF19F5150E6D}" dt="2022-10-20T07:58:54.872" v="4145" actId="478"/>
          <ac:picMkLst>
            <pc:docMk/>
            <pc:sldMk cId="1576013362" sldId="280"/>
            <ac:picMk id="5" creationId="{8C5BF794-A365-8F98-ED75-7CD714BCCAFA}"/>
          </ac:picMkLst>
        </pc:picChg>
        <pc:picChg chg="add del mod">
          <ac:chgData name="edmund@nynaring.no" userId="8a36519e13fd7e80" providerId="LiveId" clId="{BF252F79-182F-4581-B0AF-EF19F5150E6D}" dt="2022-10-27T06:37:33.530" v="9750" actId="478"/>
          <ac:picMkLst>
            <pc:docMk/>
            <pc:sldMk cId="1576013362" sldId="280"/>
            <ac:picMk id="5" creationId="{B4A7E6A3-F8B5-E306-C4BF-765E066CE118}"/>
          </ac:picMkLst>
        </pc:picChg>
        <pc:picChg chg="add del mod">
          <ac:chgData name="edmund@nynaring.no" userId="8a36519e13fd7e80" providerId="LiveId" clId="{BF252F79-182F-4581-B0AF-EF19F5150E6D}" dt="2022-10-20T08:28:31.662" v="4338" actId="478"/>
          <ac:picMkLst>
            <pc:docMk/>
            <pc:sldMk cId="1576013362" sldId="280"/>
            <ac:picMk id="6" creationId="{E5F5FE62-46EF-2254-2C66-9E8D11ABA35C}"/>
          </ac:picMkLst>
        </pc:picChg>
        <pc:picChg chg="add del mod">
          <ac:chgData name="edmund@nynaring.no" userId="8a36519e13fd7e80" providerId="LiveId" clId="{BF252F79-182F-4581-B0AF-EF19F5150E6D}" dt="2022-10-27T06:37:32.348" v="9749" actId="478"/>
          <ac:picMkLst>
            <pc:docMk/>
            <pc:sldMk cId="1576013362" sldId="280"/>
            <ac:picMk id="7" creationId="{2C1234CE-CA38-5B81-85FE-B57D69E45B66}"/>
          </ac:picMkLst>
        </pc:picChg>
      </pc:sldChg>
      <pc:sldChg chg="addSp delSp modSp add mod ord setBg">
        <pc:chgData name="edmund@nynaring.no" userId="8a36519e13fd7e80" providerId="LiveId" clId="{BF252F79-182F-4581-B0AF-EF19F5150E6D}" dt="2022-10-27T13:00:55.006" v="9948" actId="20577"/>
        <pc:sldMkLst>
          <pc:docMk/>
          <pc:sldMk cId="470160087" sldId="281"/>
        </pc:sldMkLst>
        <pc:spChg chg="add mod">
          <ac:chgData name="edmund@nynaring.no" userId="8a36519e13fd7e80" providerId="LiveId" clId="{BF252F79-182F-4581-B0AF-EF19F5150E6D}" dt="2022-10-26T07:31:25.551" v="9301" actId="1076"/>
          <ac:spMkLst>
            <pc:docMk/>
            <pc:sldMk cId="470160087" sldId="281"/>
            <ac:spMk id="2" creationId="{23DB3AE1-767C-04D5-80EC-47036AE54576}"/>
          </ac:spMkLst>
        </pc:spChg>
        <pc:spChg chg="del">
          <ac:chgData name="edmund@nynaring.no" userId="8a36519e13fd7e80" providerId="LiveId" clId="{BF252F79-182F-4581-B0AF-EF19F5150E6D}" dt="2022-10-25T06:54:29.893" v="5948" actId="478"/>
          <ac:spMkLst>
            <pc:docMk/>
            <pc:sldMk cId="470160087" sldId="281"/>
            <ac:spMk id="2" creationId="{8A858C57-294C-1C79-2F3F-9E4FC39D307B}"/>
          </ac:spMkLst>
        </pc:spChg>
        <pc:spChg chg="del mod">
          <ac:chgData name="edmund@nynaring.no" userId="8a36519e13fd7e80" providerId="LiveId" clId="{BF252F79-182F-4581-B0AF-EF19F5150E6D}" dt="2022-10-25T07:12:58.376" v="6402" actId="478"/>
          <ac:spMkLst>
            <pc:docMk/>
            <pc:sldMk cId="470160087" sldId="281"/>
            <ac:spMk id="3" creationId="{2C59AB31-DCAC-DDD9-418D-4886D44A1CD9}"/>
          </ac:spMkLst>
        </pc:spChg>
        <pc:spChg chg="mod">
          <ac:chgData name="edmund@nynaring.no" userId="8a36519e13fd7e80" providerId="LiveId" clId="{BF252F79-182F-4581-B0AF-EF19F5150E6D}" dt="2022-10-25T09:15:52.716" v="8976" actId="20577"/>
          <ac:spMkLst>
            <pc:docMk/>
            <pc:sldMk cId="470160087" sldId="281"/>
            <ac:spMk id="4" creationId="{F1CC6076-DFC4-E313-793A-C2A72CBCB5BE}"/>
          </ac:spMkLst>
        </pc:spChg>
        <pc:spChg chg="del mod">
          <ac:chgData name="edmund@nynaring.no" userId="8a36519e13fd7e80" providerId="LiveId" clId="{BF252F79-182F-4581-B0AF-EF19F5150E6D}" dt="2022-10-25T07:00:47.883" v="6187" actId="478"/>
          <ac:spMkLst>
            <pc:docMk/>
            <pc:sldMk cId="470160087" sldId="281"/>
            <ac:spMk id="5" creationId="{9A7BA27D-4584-E6D7-1FC7-5A4CD39478BB}"/>
          </ac:spMkLst>
        </pc:spChg>
        <pc:spChg chg="add mod">
          <ac:chgData name="edmund@nynaring.no" userId="8a36519e13fd7e80" providerId="LiveId" clId="{BF252F79-182F-4581-B0AF-EF19F5150E6D}" dt="2022-10-25T09:16:12.947" v="8982" actId="20577"/>
          <ac:spMkLst>
            <pc:docMk/>
            <pc:sldMk cId="470160087" sldId="281"/>
            <ac:spMk id="6" creationId="{4560B7F4-1F51-E789-0BAF-397027B55A34}"/>
          </ac:spMkLst>
        </pc:spChg>
        <pc:spChg chg="add mod">
          <ac:chgData name="edmund@nynaring.no" userId="8a36519e13fd7e80" providerId="LiveId" clId="{BF252F79-182F-4581-B0AF-EF19F5150E6D}" dt="2022-10-25T07:25:09.112" v="6744" actId="1036"/>
          <ac:spMkLst>
            <pc:docMk/>
            <pc:sldMk cId="470160087" sldId="281"/>
            <ac:spMk id="7" creationId="{0C712F9F-2B89-7AF6-589D-C22B1A7E5DFF}"/>
          </ac:spMkLst>
        </pc:spChg>
        <pc:spChg chg="mod ord">
          <ac:chgData name="edmund@nynaring.no" userId="8a36519e13fd7e80" providerId="LiveId" clId="{BF252F79-182F-4581-B0AF-EF19F5150E6D}" dt="2022-10-27T13:00:55.006" v="9948" actId="20577"/>
          <ac:spMkLst>
            <pc:docMk/>
            <pc:sldMk cId="470160087" sldId="281"/>
            <ac:spMk id="25" creationId="{99C4C34E-078E-CFDF-1DDA-C3811F8F260D}"/>
          </ac:spMkLst>
        </pc:spChg>
        <pc:spChg chg="del mod">
          <ac:chgData name="edmund@nynaring.no" userId="8a36519e13fd7e80" providerId="LiveId" clId="{BF252F79-182F-4581-B0AF-EF19F5150E6D}" dt="2022-10-25T06:53:38.390" v="5943" actId="478"/>
          <ac:spMkLst>
            <pc:docMk/>
            <pc:sldMk cId="470160087" sldId="281"/>
            <ac:spMk id="27" creationId="{AE47C3B5-B176-B062-93F1-F062D299435E}"/>
          </ac:spMkLst>
        </pc:spChg>
        <pc:spChg chg="mod">
          <ac:chgData name="edmund@nynaring.no" userId="8a36519e13fd7e80" providerId="LiveId" clId="{BF252F79-182F-4581-B0AF-EF19F5150E6D}" dt="2022-10-25T07:58:06.895" v="7245" actId="255"/>
          <ac:spMkLst>
            <pc:docMk/>
            <pc:sldMk cId="470160087" sldId="281"/>
            <ac:spMk id="29" creationId="{26FDFD39-C847-E020-0B2E-1D7114E5484C}"/>
          </ac:spMkLst>
        </pc:spChg>
        <pc:spChg chg="mod">
          <ac:chgData name="edmund@nynaring.no" userId="8a36519e13fd7e80" providerId="LiveId" clId="{BF252F79-182F-4581-B0AF-EF19F5150E6D}" dt="2022-10-25T08:04:10.498" v="7340" actId="1076"/>
          <ac:spMkLst>
            <pc:docMk/>
            <pc:sldMk cId="470160087" sldId="281"/>
            <ac:spMk id="31" creationId="{023D9E92-A6AF-8F68-1CF0-B507D9E1EF10}"/>
          </ac:spMkLst>
        </pc:spChg>
        <pc:picChg chg="del mod">
          <ac:chgData name="edmund@nynaring.no" userId="8a36519e13fd7e80" providerId="LiveId" clId="{BF252F79-182F-4581-B0AF-EF19F5150E6D}" dt="2022-10-25T06:53:38.390" v="5943" actId="478"/>
          <ac:picMkLst>
            <pc:docMk/>
            <pc:sldMk cId="470160087" sldId="281"/>
            <ac:picMk id="9" creationId="{BDC591CB-0D19-16DC-01BD-F325C45B389B}"/>
          </ac:picMkLst>
        </pc:picChg>
        <pc:picChg chg="mod modCrop">
          <ac:chgData name="edmund@nynaring.no" userId="8a36519e13fd7e80" providerId="LiveId" clId="{BF252F79-182F-4581-B0AF-EF19F5150E6D}" dt="2022-10-25T07:25:09.112" v="6744" actId="1036"/>
          <ac:picMkLst>
            <pc:docMk/>
            <pc:sldMk cId="470160087" sldId="281"/>
            <ac:picMk id="11" creationId="{6F5EFB42-8A76-9C35-E5E7-20D385CEA897}"/>
          </ac:picMkLst>
        </pc:picChg>
        <pc:picChg chg="del">
          <ac:chgData name="edmund@nynaring.no" userId="8a36519e13fd7e80" providerId="LiveId" clId="{BF252F79-182F-4581-B0AF-EF19F5150E6D}" dt="2022-10-25T06:54:29.893" v="5948" actId="478"/>
          <ac:picMkLst>
            <pc:docMk/>
            <pc:sldMk cId="470160087" sldId="281"/>
            <ac:picMk id="13" creationId="{08073AA2-37A1-AD5A-634B-40EC06868BDA}"/>
          </ac:picMkLst>
        </pc:picChg>
        <pc:picChg chg="mod">
          <ac:chgData name="edmund@nynaring.no" userId="8a36519e13fd7e80" providerId="LiveId" clId="{BF252F79-182F-4581-B0AF-EF19F5150E6D}" dt="2022-10-25T07:23:39.161" v="6693" actId="14100"/>
          <ac:picMkLst>
            <pc:docMk/>
            <pc:sldMk cId="470160087" sldId="281"/>
            <ac:picMk id="15" creationId="{9501E456-B3D6-04B3-C4FE-F9FC5E0144F5}"/>
          </ac:picMkLst>
        </pc:picChg>
        <pc:picChg chg="mod">
          <ac:chgData name="edmund@nynaring.no" userId="8a36519e13fd7e80" providerId="LiveId" clId="{BF252F79-182F-4581-B0AF-EF19F5150E6D}" dt="2022-10-25T07:23:44.785" v="6694" actId="1076"/>
          <ac:picMkLst>
            <pc:docMk/>
            <pc:sldMk cId="470160087" sldId="281"/>
            <ac:picMk id="17" creationId="{A6944F21-A7ED-50CB-D21A-3717E752655B}"/>
          </ac:picMkLst>
        </pc:picChg>
        <pc:picChg chg="mod modCrop">
          <ac:chgData name="edmund@nynaring.no" userId="8a36519e13fd7e80" providerId="LiveId" clId="{BF252F79-182F-4581-B0AF-EF19F5150E6D}" dt="2022-10-25T08:04:07.721" v="7339" actId="14100"/>
          <ac:picMkLst>
            <pc:docMk/>
            <pc:sldMk cId="470160087" sldId="281"/>
            <ac:picMk id="19" creationId="{F99C5DE8-BA65-0380-9594-8FECAF16CDC3}"/>
          </ac:picMkLst>
        </pc:picChg>
        <pc:picChg chg="mod modCrop">
          <ac:chgData name="edmund@nynaring.no" userId="8a36519e13fd7e80" providerId="LiveId" clId="{BF252F79-182F-4581-B0AF-EF19F5150E6D}" dt="2022-10-25T07:25:09.112" v="6744" actId="1036"/>
          <ac:picMkLst>
            <pc:docMk/>
            <pc:sldMk cId="470160087" sldId="281"/>
            <ac:picMk id="21" creationId="{DC6BA241-6566-9C09-4AD8-47F1F468CF93}"/>
          </ac:picMkLst>
        </pc:picChg>
        <pc:picChg chg="mod ord">
          <ac:chgData name="edmund@nynaring.no" userId="8a36519e13fd7e80" providerId="LiveId" clId="{BF252F79-182F-4581-B0AF-EF19F5150E6D}" dt="2022-10-26T07:30:27.026" v="9298" actId="1076"/>
          <ac:picMkLst>
            <pc:docMk/>
            <pc:sldMk cId="470160087" sldId="281"/>
            <ac:picMk id="22" creationId="{38DBA4F6-5E14-1DAE-E37E-76985E2B5FF9}"/>
          </ac:picMkLst>
        </pc:picChg>
      </pc:sldChg>
      <pc:sldChg chg="addSp delSp modSp new mod ord delAnim modAnim">
        <pc:chgData name="edmund@nynaring.no" userId="8a36519e13fd7e80" providerId="LiveId" clId="{BF252F79-182F-4581-B0AF-EF19F5150E6D}" dt="2022-10-27T13:37:12.091" v="10484" actId="14100"/>
        <pc:sldMkLst>
          <pc:docMk/>
          <pc:sldMk cId="3906089864" sldId="282"/>
        </pc:sldMkLst>
        <pc:spChg chg="del">
          <ac:chgData name="edmund@nynaring.no" userId="8a36519e13fd7e80" providerId="LiveId" clId="{BF252F79-182F-4581-B0AF-EF19F5150E6D}" dt="2022-10-27T06:10:16.455" v="9514" actId="478"/>
          <ac:spMkLst>
            <pc:docMk/>
            <pc:sldMk cId="3906089864" sldId="282"/>
            <ac:spMk id="2" creationId="{8FADC4B3-5F83-E16C-04F2-6CDAD509B50D}"/>
          </ac:spMkLst>
        </pc:spChg>
        <pc:spChg chg="del">
          <ac:chgData name="edmund@nynaring.no" userId="8a36519e13fd7e80" providerId="LiveId" clId="{BF252F79-182F-4581-B0AF-EF19F5150E6D}" dt="2022-10-27T06:09:48.037" v="9511"/>
          <ac:spMkLst>
            <pc:docMk/>
            <pc:sldMk cId="3906089864" sldId="282"/>
            <ac:spMk id="3" creationId="{E35CDE8A-D069-3A4D-8287-B08D609065F2}"/>
          </ac:spMkLst>
        </pc:spChg>
        <pc:spChg chg="add del mod">
          <ac:chgData name="edmund@nynaring.no" userId="8a36519e13fd7e80" providerId="LiveId" clId="{BF252F79-182F-4581-B0AF-EF19F5150E6D}" dt="2022-10-27T06:24:39.144" v="9520"/>
          <ac:spMkLst>
            <pc:docMk/>
            <pc:sldMk cId="3906089864" sldId="282"/>
            <ac:spMk id="3" creationId="{E758C0A1-411F-2B3C-C4AE-C16D643DB915}"/>
          </ac:spMkLst>
        </pc:spChg>
        <pc:picChg chg="add del mod">
          <ac:chgData name="edmund@nynaring.no" userId="8a36519e13fd7e80" providerId="LiveId" clId="{BF252F79-182F-4581-B0AF-EF19F5150E6D}" dt="2022-10-27T06:24:22.762" v="9517" actId="478"/>
          <ac:picMkLst>
            <pc:docMk/>
            <pc:sldMk cId="3906089864" sldId="282"/>
            <ac:picMk id="4" creationId="{D2440FD6-3B7E-7159-2CF2-85DBC85F4B69}"/>
          </ac:picMkLst>
        </pc:picChg>
        <pc:picChg chg="add mod">
          <ac:chgData name="edmund@nynaring.no" userId="8a36519e13fd7e80" providerId="LiveId" clId="{BF252F79-182F-4581-B0AF-EF19F5150E6D}" dt="2022-10-27T06:10:28.170" v="9515"/>
          <ac:picMkLst>
            <pc:docMk/>
            <pc:sldMk cId="3906089864" sldId="282"/>
            <ac:picMk id="5" creationId="{3C24A804-9B42-A719-1318-FC7A7B89D970}"/>
          </ac:picMkLst>
        </pc:picChg>
        <pc:picChg chg="add mod">
          <ac:chgData name="edmund@nynaring.no" userId="8a36519e13fd7e80" providerId="LiveId" clId="{BF252F79-182F-4581-B0AF-EF19F5150E6D}" dt="2022-10-27T13:37:12.091" v="10484" actId="14100"/>
          <ac:picMkLst>
            <pc:docMk/>
            <pc:sldMk cId="3906089864" sldId="282"/>
            <ac:picMk id="6" creationId="{C71C1DE7-3293-9D10-0DC6-87F45EFCFB1D}"/>
          </ac:picMkLst>
        </pc:picChg>
      </pc:sldChg>
      <pc:sldChg chg="addSp delSp modSp new del mod">
        <pc:chgData name="edmund@nynaring.no" userId="8a36519e13fd7e80" providerId="LiveId" clId="{BF252F79-182F-4581-B0AF-EF19F5150E6D}" dt="2022-10-27T06:52:08.408" v="9928" actId="47"/>
        <pc:sldMkLst>
          <pc:docMk/>
          <pc:sldMk cId="108299919" sldId="283"/>
        </pc:sldMkLst>
        <pc:spChg chg="mod">
          <ac:chgData name="edmund@nynaring.no" userId="8a36519e13fd7e80" providerId="LiveId" clId="{BF252F79-182F-4581-B0AF-EF19F5150E6D}" dt="2022-10-27T06:30:56.825" v="9623" actId="5793"/>
          <ac:spMkLst>
            <pc:docMk/>
            <pc:sldMk cId="108299919" sldId="283"/>
            <ac:spMk id="2" creationId="{FDEB8B41-9383-5336-934A-FFA476A7C184}"/>
          </ac:spMkLst>
        </pc:spChg>
        <pc:spChg chg="del">
          <ac:chgData name="edmund@nynaring.no" userId="8a36519e13fd7e80" providerId="LiveId" clId="{BF252F79-182F-4581-B0AF-EF19F5150E6D}" dt="2022-10-27T06:28:42.805" v="9555" actId="478"/>
          <ac:spMkLst>
            <pc:docMk/>
            <pc:sldMk cId="108299919" sldId="283"/>
            <ac:spMk id="3" creationId="{E5E4DCAE-2ACB-4E78-1D71-AEE035C5A1E2}"/>
          </ac:spMkLst>
        </pc:spChg>
        <pc:spChg chg="add mod">
          <ac:chgData name="edmund@nynaring.no" userId="8a36519e13fd7e80" providerId="LiveId" clId="{BF252F79-182F-4581-B0AF-EF19F5150E6D}" dt="2022-10-27T06:29:49.966" v="9580" actId="1076"/>
          <ac:spMkLst>
            <pc:docMk/>
            <pc:sldMk cId="108299919" sldId="283"/>
            <ac:spMk id="4" creationId="{D199EB13-D200-6552-D172-C9DE4D51D07B}"/>
          </ac:spMkLst>
        </pc:spChg>
        <pc:spChg chg="add del mod">
          <ac:chgData name="edmund@nynaring.no" userId="8a36519e13fd7e80" providerId="LiveId" clId="{BF252F79-182F-4581-B0AF-EF19F5150E6D}" dt="2022-10-27T06:29:22.384" v="9567" actId="478"/>
          <ac:spMkLst>
            <pc:docMk/>
            <pc:sldMk cId="108299919" sldId="283"/>
            <ac:spMk id="5" creationId="{82EB0C56-4596-321C-B6A8-38518378BAB8}"/>
          </ac:spMkLst>
        </pc:spChg>
        <pc:spChg chg="add del mod">
          <ac:chgData name="edmund@nynaring.no" userId="8a36519e13fd7e80" providerId="LiveId" clId="{BF252F79-182F-4581-B0AF-EF19F5150E6D}" dt="2022-10-27T06:29:22.384" v="9567" actId="478"/>
          <ac:spMkLst>
            <pc:docMk/>
            <pc:sldMk cId="108299919" sldId="283"/>
            <ac:spMk id="6" creationId="{5BBFFC7F-2132-DBDE-98A8-36801DBF05FD}"/>
          </ac:spMkLst>
        </pc:spChg>
        <pc:spChg chg="add del mod">
          <ac:chgData name="edmund@nynaring.no" userId="8a36519e13fd7e80" providerId="LiveId" clId="{BF252F79-182F-4581-B0AF-EF19F5150E6D}" dt="2022-10-27T06:29:32.316" v="9572" actId="478"/>
          <ac:spMkLst>
            <pc:docMk/>
            <pc:sldMk cId="108299919" sldId="283"/>
            <ac:spMk id="7" creationId="{EE86ED91-9670-C33D-9D57-CA0505E60B11}"/>
          </ac:spMkLst>
        </pc:spChg>
        <pc:spChg chg="add del mod">
          <ac:chgData name="edmund@nynaring.no" userId="8a36519e13fd7e80" providerId="LiveId" clId="{BF252F79-182F-4581-B0AF-EF19F5150E6D}" dt="2022-10-27T06:29:32.316" v="9572" actId="478"/>
          <ac:spMkLst>
            <pc:docMk/>
            <pc:sldMk cId="108299919" sldId="283"/>
            <ac:spMk id="8" creationId="{0FC21611-1137-EB19-138B-D7D075472C74}"/>
          </ac:spMkLst>
        </pc:spChg>
        <pc:spChg chg="add del mod">
          <ac:chgData name="edmund@nynaring.no" userId="8a36519e13fd7e80" providerId="LiveId" clId="{BF252F79-182F-4581-B0AF-EF19F5150E6D}" dt="2022-10-27T06:29:32.316" v="9572" actId="478"/>
          <ac:spMkLst>
            <pc:docMk/>
            <pc:sldMk cId="108299919" sldId="283"/>
            <ac:spMk id="9" creationId="{EBE08EBC-F823-0B69-5CF8-A2B5FFC0FF9C}"/>
          </ac:spMkLst>
        </pc:spChg>
        <pc:spChg chg="add mod">
          <ac:chgData name="edmund@nynaring.no" userId="8a36519e13fd7e80" providerId="LiveId" clId="{BF252F79-182F-4581-B0AF-EF19F5150E6D}" dt="2022-10-27T06:29:50.882" v="9581" actId="1076"/>
          <ac:spMkLst>
            <pc:docMk/>
            <pc:sldMk cId="108299919" sldId="283"/>
            <ac:spMk id="10" creationId="{161C377A-F721-28A0-89AC-5FDB992FAA41}"/>
          </ac:spMkLst>
        </pc:spChg>
        <pc:spChg chg="add mod">
          <ac:chgData name="edmund@nynaring.no" userId="8a36519e13fd7e80" providerId="LiveId" clId="{BF252F79-182F-4581-B0AF-EF19F5150E6D}" dt="2022-10-27T06:29:48.341" v="9579" actId="1076"/>
          <ac:spMkLst>
            <pc:docMk/>
            <pc:sldMk cId="108299919" sldId="283"/>
            <ac:spMk id="11" creationId="{04F394BB-2D97-3454-9E0D-DE30A4B55C21}"/>
          </ac:spMkLst>
        </pc:spChg>
        <pc:spChg chg="add mod">
          <ac:chgData name="edmund@nynaring.no" userId="8a36519e13fd7e80" providerId="LiveId" clId="{BF252F79-182F-4581-B0AF-EF19F5150E6D}" dt="2022-10-27T06:51:31.925" v="9927" actId="1076"/>
          <ac:spMkLst>
            <pc:docMk/>
            <pc:sldMk cId="108299919" sldId="283"/>
            <ac:spMk id="12" creationId="{98254F3E-BA2A-0F36-86CA-1B6B539E195E}"/>
          </ac:spMkLst>
        </pc:spChg>
        <pc:spChg chg="add mod">
          <ac:chgData name="edmund@nynaring.no" userId="8a36519e13fd7e80" providerId="LiveId" clId="{BF252F79-182F-4581-B0AF-EF19F5150E6D}" dt="2022-10-27T06:34:27.256" v="9746" actId="1076"/>
          <ac:spMkLst>
            <pc:docMk/>
            <pc:sldMk cId="108299919" sldId="283"/>
            <ac:spMk id="13" creationId="{9BBBA949-4FD4-1414-0E87-0EE5BA7C5299}"/>
          </ac:spMkLst>
        </pc:spChg>
        <pc:spChg chg="add mod">
          <ac:chgData name="edmund@nynaring.no" userId="8a36519e13fd7e80" providerId="LiveId" clId="{BF252F79-182F-4581-B0AF-EF19F5150E6D}" dt="2022-10-27T06:51:17.918" v="9926" actId="20577"/>
          <ac:spMkLst>
            <pc:docMk/>
            <pc:sldMk cId="108299919" sldId="283"/>
            <ac:spMk id="14" creationId="{18AAE393-B7A6-F716-1415-D8D58C3C0483}"/>
          </ac:spMkLst>
        </pc:spChg>
        <pc:spChg chg="add mod">
          <ac:chgData name="edmund@nynaring.no" userId="8a36519e13fd7e80" providerId="LiveId" clId="{BF252F79-182F-4581-B0AF-EF19F5150E6D}" dt="2022-10-27T06:34:14.179" v="9729" actId="1076"/>
          <ac:spMkLst>
            <pc:docMk/>
            <pc:sldMk cId="108299919" sldId="283"/>
            <ac:spMk id="15" creationId="{DD56E579-FDC3-A639-6ABB-9F23AF7E3E2B}"/>
          </ac:spMkLst>
        </pc:spChg>
      </pc:sldChg>
      <pc:sldChg chg="addSp delSp modSp add mod ord">
        <pc:chgData name="edmund@nynaring.no" userId="8a36519e13fd7e80" providerId="LiveId" clId="{BF252F79-182F-4581-B0AF-EF19F5150E6D}" dt="2022-10-27T13:17:49.414" v="10293" actId="27636"/>
        <pc:sldMkLst>
          <pc:docMk/>
          <pc:sldMk cId="1571860529" sldId="283"/>
        </pc:sldMkLst>
        <pc:spChg chg="mod">
          <ac:chgData name="edmund@nynaring.no" userId="8a36519e13fd7e80" providerId="LiveId" clId="{BF252F79-182F-4581-B0AF-EF19F5150E6D}" dt="2022-10-27T06:56:59.308" v="9947" actId="20577"/>
          <ac:spMkLst>
            <pc:docMk/>
            <pc:sldMk cId="1571860529" sldId="283"/>
            <ac:spMk id="2" creationId="{B1D8E131-2A38-D66E-DCA2-84B3F06E5A3B}"/>
          </ac:spMkLst>
        </pc:spChg>
        <pc:spChg chg="mod">
          <ac:chgData name="edmund@nynaring.no" userId="8a36519e13fd7e80" providerId="LiveId" clId="{BF252F79-182F-4581-B0AF-EF19F5150E6D}" dt="2022-10-27T13:08:05.090" v="10265" actId="6549"/>
          <ac:spMkLst>
            <pc:docMk/>
            <pc:sldMk cId="1571860529" sldId="283"/>
            <ac:spMk id="3" creationId="{10F1EAFF-21D6-C1A6-C157-0620E1C15121}"/>
          </ac:spMkLst>
        </pc:spChg>
        <pc:spChg chg="mod">
          <ac:chgData name="edmund@nynaring.no" userId="8a36519e13fd7e80" providerId="LiveId" clId="{BF252F79-182F-4581-B0AF-EF19F5150E6D}" dt="2022-10-27T13:17:49.414" v="10293" actId="27636"/>
          <ac:spMkLst>
            <pc:docMk/>
            <pc:sldMk cId="1571860529" sldId="283"/>
            <ac:spMk id="15" creationId="{A9EBFC4A-117C-D749-9789-9682749F4002}"/>
          </ac:spMkLst>
        </pc:spChg>
        <pc:picChg chg="add mod modCrop">
          <ac:chgData name="edmund@nynaring.no" userId="8a36519e13fd7e80" providerId="LiveId" clId="{BF252F79-182F-4581-B0AF-EF19F5150E6D}" dt="2022-10-27T13:09:38.817" v="10275" actId="1038"/>
          <ac:picMkLst>
            <pc:docMk/>
            <pc:sldMk cId="1571860529" sldId="283"/>
            <ac:picMk id="5" creationId="{40930ECC-9CF1-E7AD-BB16-83DB6B1B89BE}"/>
          </ac:picMkLst>
        </pc:picChg>
        <pc:picChg chg="del">
          <ac:chgData name="edmund@nynaring.no" userId="8a36519e13fd7e80" providerId="LiveId" clId="{BF252F79-182F-4581-B0AF-EF19F5150E6D}" dt="2022-10-27T13:09:19.533" v="10273" actId="478"/>
          <ac:picMkLst>
            <pc:docMk/>
            <pc:sldMk cId="1571860529" sldId="283"/>
            <ac:picMk id="7" creationId="{6723F267-6F26-8E33-CE00-DF69F71A8E13}"/>
          </ac:picMkLst>
        </pc:picChg>
        <pc:picChg chg="add mod modCrop">
          <ac:chgData name="edmund@nynaring.no" userId="8a36519e13fd7e80" providerId="LiveId" clId="{BF252F79-182F-4581-B0AF-EF19F5150E6D}" dt="2022-10-27T13:17:42.266" v="10291" actId="732"/>
          <ac:picMkLst>
            <pc:docMk/>
            <pc:sldMk cId="1571860529" sldId="283"/>
            <ac:picMk id="8" creationId="{783851D5-8792-8911-0683-EE0F809FECFF}"/>
          </ac:picMkLst>
        </pc:picChg>
        <pc:picChg chg="del">
          <ac:chgData name="edmund@nynaring.no" userId="8a36519e13fd7e80" providerId="LiveId" clId="{BF252F79-182F-4581-B0AF-EF19F5150E6D}" dt="2022-10-27T13:17:08.611" v="10288" actId="478"/>
          <ac:picMkLst>
            <pc:docMk/>
            <pc:sldMk cId="1571860529" sldId="283"/>
            <ac:picMk id="11" creationId="{482AAD24-AF7C-FA5A-B211-CDD737A7F00B}"/>
          </ac:picMkLst>
        </pc:picChg>
      </pc:sldChg>
    </pc:docChg>
  </pc:docChgLst>
  <pc:docChgLst>
    <pc:chgData name="edmund@nynaring.no" userId="8a36519e13fd7e80" providerId="LiveId" clId="{E68B89A1-FB49-48B2-A66F-851FCE843941}"/>
    <pc:docChg chg="custSel modSld">
      <pc:chgData name="edmund@nynaring.no" userId="8a36519e13fd7e80" providerId="LiveId" clId="{E68B89A1-FB49-48B2-A66F-851FCE843941}" dt="2023-06-07T14:07:35.473" v="112" actId="478"/>
      <pc:docMkLst>
        <pc:docMk/>
      </pc:docMkLst>
      <pc:sldChg chg="addSp delSp modSp mod">
        <pc:chgData name="edmund@nynaring.no" userId="8a36519e13fd7e80" providerId="LiveId" clId="{E68B89A1-FB49-48B2-A66F-851FCE843941}" dt="2023-06-07T14:07:35.473" v="112" actId="478"/>
        <pc:sldMkLst>
          <pc:docMk/>
          <pc:sldMk cId="44358288" sldId="277"/>
        </pc:sldMkLst>
        <pc:spChg chg="del">
          <ac:chgData name="edmund@nynaring.no" userId="8a36519e13fd7e80" providerId="LiveId" clId="{E68B89A1-FB49-48B2-A66F-851FCE843941}" dt="2023-06-07T13:20:25.758" v="1" actId="478"/>
          <ac:spMkLst>
            <pc:docMk/>
            <pc:sldMk cId="44358288" sldId="277"/>
            <ac:spMk id="3" creationId="{10F1EAFF-21D6-C1A6-C157-0620E1C15121}"/>
          </ac:spMkLst>
        </pc:spChg>
        <pc:spChg chg="add mod">
          <ac:chgData name="edmund@nynaring.no" userId="8a36519e13fd7e80" providerId="LiveId" clId="{E68B89A1-FB49-48B2-A66F-851FCE843941}" dt="2023-06-07T13:25:49.963" v="85" actId="20577"/>
          <ac:spMkLst>
            <pc:docMk/>
            <pc:sldMk cId="44358288" sldId="277"/>
            <ac:spMk id="4" creationId="{0BBA6B8D-13C9-0221-5016-BDFF5596DDEF}"/>
          </ac:spMkLst>
        </pc:spChg>
        <pc:spChg chg="mod">
          <ac:chgData name="edmund@nynaring.no" userId="8a36519e13fd7e80" providerId="LiveId" clId="{E68B89A1-FB49-48B2-A66F-851FCE843941}" dt="2023-06-07T13:21:12.249" v="11" actId="20577"/>
          <ac:spMkLst>
            <pc:docMk/>
            <pc:sldMk cId="44358288" sldId="277"/>
            <ac:spMk id="15" creationId="{A9EBFC4A-117C-D749-9789-9682749F4002}"/>
          </ac:spMkLst>
        </pc:spChg>
        <pc:picChg chg="add del mod">
          <ac:chgData name="edmund@nynaring.no" userId="8a36519e13fd7e80" providerId="LiveId" clId="{E68B89A1-FB49-48B2-A66F-851FCE843941}" dt="2023-06-07T13:31:38.972" v="100" actId="478"/>
          <ac:picMkLst>
            <pc:docMk/>
            <pc:sldMk cId="44358288" sldId="277"/>
            <ac:picMk id="3" creationId="{64E803CE-1240-CFE3-2DE8-5F074B47E445}"/>
          </ac:picMkLst>
        </pc:picChg>
        <pc:picChg chg="add mod">
          <ac:chgData name="edmund@nynaring.no" userId="8a36519e13fd7e80" providerId="LiveId" clId="{E68B89A1-FB49-48B2-A66F-851FCE843941}" dt="2023-06-07T14:07:33.433" v="111" actId="1076"/>
          <ac:picMkLst>
            <pc:docMk/>
            <pc:sldMk cId="44358288" sldId="277"/>
            <ac:picMk id="5" creationId="{D7D64BDD-ED5A-0738-CADB-AA503F83DBE6}"/>
          </ac:picMkLst>
        </pc:picChg>
        <pc:picChg chg="add del mod modCrop">
          <ac:chgData name="edmund@nynaring.no" userId="8a36519e13fd7e80" providerId="LiveId" clId="{E68B89A1-FB49-48B2-A66F-851FCE843941}" dt="2023-06-07T14:07:35.473" v="112" actId="478"/>
          <ac:picMkLst>
            <pc:docMk/>
            <pc:sldMk cId="44358288" sldId="277"/>
            <ac:picMk id="6" creationId="{DF2303C2-82C6-1630-80CE-F6EE2439F212}"/>
          </ac:picMkLst>
        </pc:picChg>
        <pc:picChg chg="del">
          <ac:chgData name="edmund@nynaring.no" userId="8a36519e13fd7e80" providerId="LiveId" clId="{E68B89A1-FB49-48B2-A66F-851FCE843941}" dt="2023-06-07T13:20:22.513" v="0" actId="478"/>
          <ac:picMkLst>
            <pc:docMk/>
            <pc:sldMk cId="44358288" sldId="277"/>
            <ac:picMk id="7" creationId="{6723F267-6F26-8E33-CE00-DF69F71A8E13}"/>
          </ac:picMkLst>
        </pc:picChg>
        <pc:picChg chg="mod modCrop">
          <ac:chgData name="edmund@nynaring.no" userId="8a36519e13fd7e80" providerId="LiveId" clId="{E68B89A1-FB49-48B2-A66F-851FCE843941}" dt="2023-06-07T13:23:11.200" v="13" actId="14100"/>
          <ac:picMkLst>
            <pc:docMk/>
            <pc:sldMk cId="44358288" sldId="277"/>
            <ac:picMk id="11" creationId="{482AAD24-AF7C-FA5A-B211-CDD737A7F00B}"/>
          </ac:picMkLst>
        </pc:picChg>
      </pc:sldChg>
    </pc:docChg>
  </pc:docChgLst>
  <pc:docChgLst>
    <pc:chgData name="Edmund Ulsnæs" userId="8a36519e13fd7e80" providerId="LiveId" clId="{E68B89A1-FB49-48B2-A66F-851FCE843941}"/>
    <pc:docChg chg="undo custSel modSld">
      <pc:chgData name="Edmund Ulsnæs" userId="8a36519e13fd7e80" providerId="LiveId" clId="{E68B89A1-FB49-48B2-A66F-851FCE843941}" dt="2023-08-10T08:28:29.795" v="171" actId="20577"/>
      <pc:docMkLst>
        <pc:docMk/>
      </pc:docMkLst>
      <pc:sldChg chg="modSp mod">
        <pc:chgData name="Edmund Ulsnæs" userId="8a36519e13fd7e80" providerId="LiveId" clId="{E68B89A1-FB49-48B2-A66F-851FCE843941}" dt="2023-08-10T08:23:03.990" v="132" actId="20577"/>
        <pc:sldMkLst>
          <pc:docMk/>
          <pc:sldMk cId="2034096122" sldId="265"/>
        </pc:sldMkLst>
        <pc:spChg chg="mod">
          <ac:chgData name="Edmund Ulsnæs" userId="8a36519e13fd7e80" providerId="LiveId" clId="{E68B89A1-FB49-48B2-A66F-851FCE843941}" dt="2023-08-10T08:23:03.990" v="132" actId="20577"/>
          <ac:spMkLst>
            <pc:docMk/>
            <pc:sldMk cId="2034096122" sldId="265"/>
            <ac:spMk id="3" creationId="{EAC92E57-0496-2BF8-40B2-C61EBC3D8462}"/>
          </ac:spMkLst>
        </pc:spChg>
        <pc:picChg chg="mod modCrop">
          <ac:chgData name="Edmund Ulsnæs" userId="8a36519e13fd7e80" providerId="LiveId" clId="{E68B89A1-FB49-48B2-A66F-851FCE843941}" dt="2023-08-10T08:09:14.694" v="77" actId="1076"/>
          <ac:picMkLst>
            <pc:docMk/>
            <pc:sldMk cId="2034096122" sldId="265"/>
            <ac:picMk id="11" creationId="{D7A8643A-4EDA-BCE0-66F5-1E0268E807D3}"/>
          </ac:picMkLst>
        </pc:picChg>
      </pc:sldChg>
      <pc:sldChg chg="modSp mod">
        <pc:chgData name="Edmund Ulsnæs" userId="8a36519e13fd7e80" providerId="LiveId" clId="{E68B89A1-FB49-48B2-A66F-851FCE843941}" dt="2023-08-10T08:02:35.084" v="29" actId="6549"/>
        <pc:sldMkLst>
          <pc:docMk/>
          <pc:sldMk cId="392604462" sldId="271"/>
        </pc:sldMkLst>
        <pc:spChg chg="mod">
          <ac:chgData name="Edmund Ulsnæs" userId="8a36519e13fd7e80" providerId="LiveId" clId="{E68B89A1-FB49-48B2-A66F-851FCE843941}" dt="2023-08-10T08:02:35.084" v="29" actId="6549"/>
          <ac:spMkLst>
            <pc:docMk/>
            <pc:sldMk cId="392604462" sldId="271"/>
            <ac:spMk id="17" creationId="{FAB36005-1408-7978-CD84-E95B4AAA27FF}"/>
          </ac:spMkLst>
        </pc:spChg>
      </pc:sldChg>
      <pc:sldChg chg="modSp mod">
        <pc:chgData name="Edmund Ulsnæs" userId="8a36519e13fd7e80" providerId="LiveId" clId="{E68B89A1-FB49-48B2-A66F-851FCE843941}" dt="2023-08-10T08:00:59.183" v="3" actId="20577"/>
        <pc:sldMkLst>
          <pc:docMk/>
          <pc:sldMk cId="571270527" sldId="273"/>
        </pc:sldMkLst>
        <pc:spChg chg="mod">
          <ac:chgData name="Edmund Ulsnæs" userId="8a36519e13fd7e80" providerId="LiveId" clId="{E68B89A1-FB49-48B2-A66F-851FCE843941}" dt="2023-08-10T08:00:59.183" v="3" actId="20577"/>
          <ac:spMkLst>
            <pc:docMk/>
            <pc:sldMk cId="571270527" sldId="273"/>
            <ac:spMk id="15" creationId="{9760F94A-70DB-3701-B661-1C05775419CB}"/>
          </ac:spMkLst>
        </pc:spChg>
      </pc:sldChg>
      <pc:sldChg chg="addSp delSp modSp mod">
        <pc:chgData name="Edmund Ulsnæs" userId="8a36519e13fd7e80" providerId="LiveId" clId="{E68B89A1-FB49-48B2-A66F-851FCE843941}" dt="2023-08-10T08:11:11.016" v="104" actId="255"/>
        <pc:sldMkLst>
          <pc:docMk/>
          <pc:sldMk cId="1212243909" sldId="276"/>
        </pc:sldMkLst>
        <pc:spChg chg="mod">
          <ac:chgData name="Edmund Ulsnæs" userId="8a36519e13fd7e80" providerId="LiveId" clId="{E68B89A1-FB49-48B2-A66F-851FCE843941}" dt="2023-08-10T08:11:11.016" v="104" actId="255"/>
          <ac:spMkLst>
            <pc:docMk/>
            <pc:sldMk cId="1212243909" sldId="276"/>
            <ac:spMk id="3" creationId="{EAC92E57-0496-2BF8-40B2-C61EBC3D8462}"/>
          </ac:spMkLst>
        </pc:spChg>
        <pc:spChg chg="mod">
          <ac:chgData name="Edmund Ulsnæs" userId="8a36519e13fd7e80" providerId="LiveId" clId="{E68B89A1-FB49-48B2-A66F-851FCE843941}" dt="2023-08-10T08:04:23.452" v="49" actId="20577"/>
          <ac:spMkLst>
            <pc:docMk/>
            <pc:sldMk cId="1212243909" sldId="276"/>
            <ac:spMk id="5" creationId="{1CF0CE72-94C4-039D-5EEB-1694064C7CE4}"/>
          </ac:spMkLst>
        </pc:spChg>
        <pc:picChg chg="del">
          <ac:chgData name="Edmund Ulsnæs" userId="8a36519e13fd7e80" providerId="LiveId" clId="{E68B89A1-FB49-48B2-A66F-851FCE843941}" dt="2023-08-10T08:07:01.676" v="55" actId="478"/>
          <ac:picMkLst>
            <pc:docMk/>
            <pc:sldMk cId="1212243909" sldId="276"/>
            <ac:picMk id="6" creationId="{26A6B548-0BEA-8B5F-B119-DCBD86491C78}"/>
          </ac:picMkLst>
        </pc:picChg>
        <pc:picChg chg="add del mod modCrop">
          <ac:chgData name="Edmund Ulsnæs" userId="8a36519e13fd7e80" providerId="LiveId" clId="{E68B89A1-FB49-48B2-A66F-851FCE843941}" dt="2023-08-10T08:08:24.713" v="70" actId="478"/>
          <ac:picMkLst>
            <pc:docMk/>
            <pc:sldMk cId="1212243909" sldId="276"/>
            <ac:picMk id="7" creationId="{EB353D58-E364-ECC7-96D4-1A4BAD8CB179}"/>
          </ac:picMkLst>
        </pc:picChg>
        <pc:picChg chg="add mod">
          <ac:chgData name="Edmund Ulsnæs" userId="8a36519e13fd7e80" providerId="LiveId" clId="{E68B89A1-FB49-48B2-A66F-851FCE843941}" dt="2023-08-10T08:08:35.461" v="72" actId="14100"/>
          <ac:picMkLst>
            <pc:docMk/>
            <pc:sldMk cId="1212243909" sldId="276"/>
            <ac:picMk id="8" creationId="{2A69EE62-138E-815D-5A91-7B02E8A09FA1}"/>
          </ac:picMkLst>
        </pc:picChg>
      </pc:sldChg>
      <pc:sldChg chg="addSp delSp modSp mod">
        <pc:chgData name="Edmund Ulsnæs" userId="8a36519e13fd7e80" providerId="LiveId" clId="{E68B89A1-FB49-48B2-A66F-851FCE843941}" dt="2023-08-10T08:12:05.724" v="120" actId="20577"/>
        <pc:sldMkLst>
          <pc:docMk/>
          <pc:sldMk cId="44358288" sldId="277"/>
        </pc:sldMkLst>
        <pc:spChg chg="mod">
          <ac:chgData name="Edmund Ulsnæs" userId="8a36519e13fd7e80" providerId="LiveId" clId="{E68B89A1-FB49-48B2-A66F-851FCE843941}" dt="2023-08-10T08:09:45.186" v="95" actId="1038"/>
          <ac:spMkLst>
            <pc:docMk/>
            <pc:sldMk cId="44358288" sldId="277"/>
            <ac:spMk id="4" creationId="{0BBA6B8D-13C9-0221-5016-BDFF5596DDEF}"/>
          </ac:spMkLst>
        </pc:spChg>
        <pc:spChg chg="mod">
          <ac:chgData name="Edmund Ulsnæs" userId="8a36519e13fd7e80" providerId="LiveId" clId="{E68B89A1-FB49-48B2-A66F-851FCE843941}" dt="2023-08-10T08:12:05.724" v="120" actId="20577"/>
          <ac:spMkLst>
            <pc:docMk/>
            <pc:sldMk cId="44358288" sldId="277"/>
            <ac:spMk id="15" creationId="{A9EBFC4A-117C-D749-9789-9682749F4002}"/>
          </ac:spMkLst>
        </pc:spChg>
        <pc:picChg chg="add del mod">
          <ac:chgData name="Edmund Ulsnæs" userId="8a36519e13fd7e80" providerId="LiveId" clId="{E68B89A1-FB49-48B2-A66F-851FCE843941}" dt="2023-08-10T08:08:17.608" v="68" actId="21"/>
          <ac:picMkLst>
            <pc:docMk/>
            <pc:sldMk cId="44358288" sldId="277"/>
            <ac:picMk id="3" creationId="{1E391E9B-82AC-DE56-7223-F537DEB03FD6}"/>
          </ac:picMkLst>
        </pc:picChg>
        <pc:picChg chg="mod">
          <ac:chgData name="Edmund Ulsnæs" userId="8a36519e13fd7e80" providerId="LiveId" clId="{E68B89A1-FB49-48B2-A66F-851FCE843941}" dt="2023-08-10T08:09:42.466" v="87" actId="1038"/>
          <ac:picMkLst>
            <pc:docMk/>
            <pc:sldMk cId="44358288" sldId="277"/>
            <ac:picMk id="5" creationId="{D7D64BDD-ED5A-0738-CADB-AA503F83DBE6}"/>
          </ac:picMkLst>
        </pc:picChg>
        <pc:picChg chg="mod">
          <ac:chgData name="Edmund Ulsnæs" userId="8a36519e13fd7e80" providerId="LiveId" clId="{E68B89A1-FB49-48B2-A66F-851FCE843941}" dt="2023-08-10T08:09:42.466" v="87" actId="1038"/>
          <ac:picMkLst>
            <pc:docMk/>
            <pc:sldMk cId="44358288" sldId="277"/>
            <ac:picMk id="11" creationId="{482AAD24-AF7C-FA5A-B211-CDD737A7F00B}"/>
          </ac:picMkLst>
        </pc:picChg>
      </pc:sldChg>
      <pc:sldChg chg="modSp mod">
        <pc:chgData name="Edmund Ulsnæs" userId="8a36519e13fd7e80" providerId="LiveId" clId="{E68B89A1-FB49-48B2-A66F-851FCE843941}" dt="2023-08-10T08:28:29.795" v="171" actId="20577"/>
        <pc:sldMkLst>
          <pc:docMk/>
          <pc:sldMk cId="2954677866" sldId="279"/>
        </pc:sldMkLst>
        <pc:spChg chg="mod">
          <ac:chgData name="Edmund Ulsnæs" userId="8a36519e13fd7e80" providerId="LiveId" clId="{E68B89A1-FB49-48B2-A66F-851FCE843941}" dt="2023-08-10T08:26:01.363" v="156" actId="20577"/>
          <ac:spMkLst>
            <pc:docMk/>
            <pc:sldMk cId="2954677866" sldId="279"/>
            <ac:spMk id="6" creationId="{A4CC07B2-67D6-0D0B-A583-009D9091002A}"/>
          </ac:spMkLst>
        </pc:spChg>
        <pc:spChg chg="mod">
          <ac:chgData name="Edmund Ulsnæs" userId="8a36519e13fd7e80" providerId="LiveId" clId="{E68B89A1-FB49-48B2-A66F-851FCE843941}" dt="2023-08-10T08:28:29.795" v="171" actId="20577"/>
          <ac:spMkLst>
            <pc:docMk/>
            <pc:sldMk cId="2954677866" sldId="279"/>
            <ac:spMk id="7" creationId="{FB8EFA4B-46D6-50FC-6E27-566B84922951}"/>
          </ac:spMkLst>
        </pc:spChg>
        <pc:spChg chg="mod">
          <ac:chgData name="Edmund Ulsnæs" userId="8a36519e13fd7e80" providerId="LiveId" clId="{E68B89A1-FB49-48B2-A66F-851FCE843941}" dt="2023-08-10T08:25:22.411" v="152" actId="20577"/>
          <ac:spMkLst>
            <pc:docMk/>
            <pc:sldMk cId="2954677866" sldId="279"/>
            <ac:spMk id="8" creationId="{991D22DF-C097-834E-20FA-3FF4CCDD7160}"/>
          </ac:spMkLst>
        </pc:spChg>
        <pc:spChg chg="mod">
          <ac:chgData name="Edmund Ulsnæs" userId="8a36519e13fd7e80" providerId="LiveId" clId="{E68B89A1-FB49-48B2-A66F-851FCE843941}" dt="2023-08-10T08:27:57.915" v="167" actId="20577"/>
          <ac:spMkLst>
            <pc:docMk/>
            <pc:sldMk cId="2954677866" sldId="279"/>
            <ac:spMk id="27" creationId="{AE47C3B5-B176-B062-93F1-F062D299435E}"/>
          </ac:spMkLst>
        </pc:spChg>
      </pc:sldChg>
      <pc:sldChg chg="modSp mod">
        <pc:chgData name="Edmund Ulsnæs" userId="8a36519e13fd7e80" providerId="LiveId" clId="{E68B89A1-FB49-48B2-A66F-851FCE843941}" dt="2023-08-10T08:24:39.042" v="148" actId="20577"/>
        <pc:sldMkLst>
          <pc:docMk/>
          <pc:sldMk cId="470160087" sldId="281"/>
        </pc:sldMkLst>
        <pc:spChg chg="mod">
          <ac:chgData name="Edmund Ulsnæs" userId="8a36519e13fd7e80" providerId="LiveId" clId="{E68B89A1-FB49-48B2-A66F-851FCE843941}" dt="2023-08-10T08:23:49.812" v="138" actId="20577"/>
          <ac:spMkLst>
            <pc:docMk/>
            <pc:sldMk cId="470160087" sldId="281"/>
            <ac:spMk id="6" creationId="{4560B7F4-1F51-E789-0BAF-397027B55A34}"/>
          </ac:spMkLst>
        </pc:spChg>
        <pc:spChg chg="mod">
          <ac:chgData name="Edmund Ulsnæs" userId="8a36519e13fd7e80" providerId="LiveId" clId="{E68B89A1-FB49-48B2-A66F-851FCE843941}" dt="2023-08-10T08:24:14.452" v="144" actId="20577"/>
          <ac:spMkLst>
            <pc:docMk/>
            <pc:sldMk cId="470160087" sldId="281"/>
            <ac:spMk id="29" creationId="{26FDFD39-C847-E020-0B2E-1D7114E5484C}"/>
          </ac:spMkLst>
        </pc:spChg>
        <pc:spChg chg="mod">
          <ac:chgData name="Edmund Ulsnæs" userId="8a36519e13fd7e80" providerId="LiveId" clId="{E68B89A1-FB49-48B2-A66F-851FCE843941}" dt="2023-08-10T08:24:39.042" v="148" actId="20577"/>
          <ac:spMkLst>
            <pc:docMk/>
            <pc:sldMk cId="470160087" sldId="281"/>
            <ac:spMk id="31" creationId="{023D9E92-A6AF-8F68-1CF0-B507D9E1EF10}"/>
          </ac:spMkLst>
        </pc:spChg>
      </pc:sldChg>
      <pc:sldChg chg="modSp mod">
        <pc:chgData name="Edmund Ulsnæs" userId="8a36519e13fd7e80" providerId="LiveId" clId="{E68B89A1-FB49-48B2-A66F-851FCE843941}" dt="2023-08-10T08:12:46.791" v="131" actId="255"/>
        <pc:sldMkLst>
          <pc:docMk/>
          <pc:sldMk cId="1571860529" sldId="283"/>
        </pc:sldMkLst>
        <pc:spChg chg="mod">
          <ac:chgData name="Edmund Ulsnæs" userId="8a36519e13fd7e80" providerId="LiveId" clId="{E68B89A1-FB49-48B2-A66F-851FCE843941}" dt="2023-08-10T08:12:46.791" v="131" actId="255"/>
          <ac:spMkLst>
            <pc:docMk/>
            <pc:sldMk cId="1571860529" sldId="283"/>
            <ac:spMk id="15" creationId="{A9EBFC4A-117C-D749-9789-9682749F400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051887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380976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66288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027010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283085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18684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5407421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988366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991305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1763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36835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3725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020183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97795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065770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65781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August 10, 2023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8382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emf"/><Relationship Id="rId18" Type="http://schemas.openxmlformats.org/officeDocument/2006/relationships/image" Target="../media/image44.png"/><Relationship Id="rId26" Type="http://schemas.openxmlformats.org/officeDocument/2006/relationships/image" Target="../media/image52.jpg"/><Relationship Id="rId3" Type="http://schemas.openxmlformats.org/officeDocument/2006/relationships/image" Target="../media/image33.emf"/><Relationship Id="rId21" Type="http://schemas.openxmlformats.org/officeDocument/2006/relationships/image" Target="../media/image47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3.png"/><Relationship Id="rId25" Type="http://schemas.openxmlformats.org/officeDocument/2006/relationships/image" Target="../media/image51.jpg"/><Relationship Id="rId33" Type="http://schemas.openxmlformats.org/officeDocument/2006/relationships/image" Target="../media/image58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8.emf"/><Relationship Id="rId24" Type="http://schemas.openxmlformats.org/officeDocument/2006/relationships/image" Target="../media/image50.jpg"/><Relationship Id="rId32" Type="http://schemas.openxmlformats.org/officeDocument/2006/relationships/image" Target="../media/image57.jpg"/><Relationship Id="rId5" Type="http://schemas.openxmlformats.org/officeDocument/2006/relationships/image" Target="../media/image34.emf"/><Relationship Id="rId15" Type="http://schemas.openxmlformats.org/officeDocument/2006/relationships/image" Target="../media/image41.png"/><Relationship Id="rId23" Type="http://schemas.openxmlformats.org/officeDocument/2006/relationships/image" Target="../media/image49.jpg"/><Relationship Id="rId28" Type="http://schemas.openxmlformats.org/officeDocument/2006/relationships/image" Target="../media/image1.jp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5.png"/><Relationship Id="rId31" Type="http://schemas.openxmlformats.org/officeDocument/2006/relationships/image" Target="../media/image5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jp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jpg"/><Relationship Id="rId30" Type="http://schemas.openxmlformats.org/officeDocument/2006/relationships/image" Target="../media/image55.jpg"/><Relationship Id="rId8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C24A804-9B42-A719-1318-FC7A7B89D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" y="83390"/>
            <a:ext cx="1629588" cy="248512"/>
          </a:xfrm>
          <a:prstGeom prst="rect">
            <a:avLst/>
          </a:prstGeom>
        </p:spPr>
      </p:pic>
      <p:pic>
        <p:nvPicPr>
          <p:cNvPr id="6" name="Sequence 01">
            <a:hlinkClick r:id="" action="ppaction://media"/>
            <a:extLst>
              <a:ext uri="{FF2B5EF4-FFF2-40B4-BE49-F238E27FC236}">
                <a16:creationId xmlns:a16="http://schemas.microsoft.com/office/drawing/2014/main" id="{C71C1DE7-3293-9D10-0DC6-87F45EFCFB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935" cy="6858000"/>
          </a:xfrm>
        </p:spPr>
      </p:pic>
    </p:spTree>
    <p:extLst>
      <p:ext uri="{BB962C8B-B14F-4D97-AF65-F5344CB8AC3E}">
        <p14:creationId xmlns:p14="http://schemas.microsoft.com/office/powerpoint/2010/main" val="39060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D8E131-2A38-D66E-DCA2-84B3F06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69" y="789082"/>
            <a:ext cx="10241280" cy="1234440"/>
          </a:xfrm>
        </p:spPr>
        <p:txBody>
          <a:bodyPr/>
          <a:lstStyle/>
          <a:p>
            <a:r>
              <a:rPr lang="nb-NO" sz="2000" b="0" dirty="0">
                <a:solidFill>
                  <a:schemeClr val="tx1"/>
                </a:solidFill>
              </a:rPr>
              <a:t>LYKKES I GLOMFJORD: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5000" dirty="0">
                <a:solidFill>
                  <a:schemeClr val="tx1"/>
                </a:solidFill>
              </a:rPr>
              <a:t>Polarplast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C92E57-0496-2BF8-40B2-C61EBC3D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69" y="2527975"/>
            <a:ext cx="6149202" cy="1778208"/>
          </a:xfrm>
        </p:spPr>
        <p:txBody>
          <a:bodyPr/>
          <a:lstStyle/>
          <a:p>
            <a:r>
              <a:rPr lang="nb-NO" dirty="0"/>
              <a:t>Bedriften har siden 2013 vokst fra 2 til over 30 ansatte </a:t>
            </a:r>
          </a:p>
          <a:p>
            <a:r>
              <a:rPr lang="nb-NO" dirty="0"/>
              <a:t> I 2022 endte årsomsetningen på 69 millioner kroner</a:t>
            </a:r>
          </a:p>
          <a:p>
            <a:r>
              <a:rPr lang="nb-NO" dirty="0"/>
              <a:t>Hovedverkstedet ligger i Glomfjord Industripark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8D9D7E4-D3FD-7588-5CE2-81DE0676FC40}"/>
              </a:ext>
            </a:extLst>
          </p:cNvPr>
          <p:cNvSpPr txBox="1"/>
          <p:nvPr/>
        </p:nvSpPr>
        <p:spPr>
          <a:xfrm>
            <a:off x="7268900" y="5445889"/>
            <a:ext cx="255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 dirty="0"/>
              <a:t>Daglig leder LASSE WILLUMSEN i Polarplast AS</a:t>
            </a:r>
          </a:p>
        </p:txBody>
      </p:sp>
      <p:pic>
        <p:nvPicPr>
          <p:cNvPr id="11" name="Bilde 10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D7A8643A-4EDA-BCE0-66F5-1E0268E80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20601" r="11083" b="43518"/>
          <a:stretch/>
        </p:blipFill>
        <p:spPr>
          <a:xfrm>
            <a:off x="10388754" y="4884116"/>
            <a:ext cx="1616529" cy="1671805"/>
          </a:xfrm>
          <a:prstGeom prst="rect">
            <a:avLst/>
          </a:prstGeom>
        </p:spPr>
      </p:pic>
      <p:pic>
        <p:nvPicPr>
          <p:cNvPr id="12" name="Bilde 11" descr="Et bilde som inneholder innendørs, verktøy&#10;&#10;Automatisk generert beskrivelse">
            <a:extLst>
              <a:ext uri="{FF2B5EF4-FFF2-40B4-BE49-F238E27FC236}">
                <a16:creationId xmlns:a16="http://schemas.microsoft.com/office/drawing/2014/main" id="{36A1ADEC-628C-2D33-E791-7F71F7583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2" b="9905"/>
          <a:stretch/>
        </p:blipFill>
        <p:spPr>
          <a:xfrm rot="16200000">
            <a:off x="7261243" y="66597"/>
            <a:ext cx="4687481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9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D8E131-2A38-D66E-DCA2-84B3F06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06" y="800674"/>
            <a:ext cx="10241280" cy="1234440"/>
          </a:xfrm>
        </p:spPr>
        <p:txBody>
          <a:bodyPr/>
          <a:lstStyle/>
          <a:p>
            <a:r>
              <a:rPr lang="nb-NO" sz="2000" b="0" dirty="0">
                <a:solidFill>
                  <a:schemeClr val="tx1"/>
                </a:solidFill>
              </a:rPr>
              <a:t>LYKKES I GLOMFJORD: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5000" dirty="0" err="1">
                <a:solidFill>
                  <a:schemeClr val="tx1"/>
                </a:solidFill>
              </a:rPr>
              <a:t>Invis</a:t>
            </a:r>
            <a:endParaRPr lang="nb-NO" sz="5000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C92E57-0496-2BF8-40B2-C61EBC3D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06" y="2283626"/>
            <a:ext cx="5804452" cy="1986929"/>
          </a:xfrm>
        </p:spPr>
        <p:txBody>
          <a:bodyPr/>
          <a:lstStyle/>
          <a:p>
            <a:r>
              <a:rPr lang="nb-NO" dirty="0"/>
              <a:t>Engineering-oppdrag i hele landet, og prosjektledelse i store, lokale satsinger</a:t>
            </a:r>
          </a:p>
          <a:p>
            <a:r>
              <a:rPr lang="nb-NO" dirty="0"/>
              <a:t>Eksperter på industriskanning og 3D-modellering</a:t>
            </a:r>
          </a:p>
          <a:p>
            <a:r>
              <a:rPr lang="nb-NO" dirty="0"/>
              <a:t>14 ansatte, over 17 millioner i årsomsetning </a:t>
            </a:r>
            <a:r>
              <a:rPr lang="nb-NO" sz="1200" dirty="0"/>
              <a:t>(2021)</a:t>
            </a:r>
          </a:p>
        </p:txBody>
      </p:sp>
      <p:pic>
        <p:nvPicPr>
          <p:cNvPr id="11" name="Bilde 10" descr="Et bilde som inneholder tekst, elektronikk, innendørs, datamaskin&#10;&#10;Automatisk generert beskrivelse">
            <a:extLst>
              <a:ext uri="{FF2B5EF4-FFF2-40B4-BE49-F238E27FC236}">
                <a16:creationId xmlns:a16="http://schemas.microsoft.com/office/drawing/2014/main" id="{23E8BA99-959A-6BD3-BF62-CCE62DB16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05" y="178156"/>
            <a:ext cx="5770634" cy="384708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CF0CE72-94C4-039D-5EEB-1694064C7CE4}"/>
              </a:ext>
            </a:extLst>
          </p:cNvPr>
          <p:cNvSpPr txBox="1"/>
          <p:nvPr/>
        </p:nvSpPr>
        <p:spPr>
          <a:xfrm>
            <a:off x="7268900" y="5445889"/>
            <a:ext cx="255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 dirty="0"/>
              <a:t>Daglig leder BJØRN- WIGGO ERIKSEN i Industrivisualisering AS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A69EE62-138E-815D-5A91-7B02E8A09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3701" r="6843" b="7177"/>
          <a:stretch/>
        </p:blipFill>
        <p:spPr>
          <a:xfrm>
            <a:off x="10254343" y="4255440"/>
            <a:ext cx="1842996" cy="23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D8E131-2A38-D66E-DCA2-84B3F06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05" y="790953"/>
            <a:ext cx="10241280" cy="1234440"/>
          </a:xfrm>
        </p:spPr>
        <p:txBody>
          <a:bodyPr>
            <a:normAutofit fontScale="90000"/>
          </a:bodyPr>
          <a:lstStyle/>
          <a:p>
            <a:r>
              <a:rPr lang="nb-NO" sz="2200" b="0" dirty="0">
                <a:solidFill>
                  <a:schemeClr val="tx1"/>
                </a:solidFill>
              </a:rPr>
              <a:t>LYKKES I GLOMFJORD: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5000" dirty="0">
                <a:solidFill>
                  <a:schemeClr val="tx1"/>
                </a:solidFill>
              </a:rPr>
              <a:t>Meløy Bedrifts-</a:t>
            </a:r>
            <a:br>
              <a:rPr lang="nb-NO" sz="5000" dirty="0">
                <a:solidFill>
                  <a:schemeClr val="tx1"/>
                </a:solidFill>
              </a:rPr>
            </a:br>
            <a:r>
              <a:rPr lang="nb-NO" sz="5000" dirty="0">
                <a:solidFill>
                  <a:schemeClr val="tx1"/>
                </a:solidFill>
              </a:rPr>
              <a:t>Service</a:t>
            </a:r>
          </a:p>
        </p:txBody>
      </p:sp>
      <p:pic>
        <p:nvPicPr>
          <p:cNvPr id="11" name="Bilde 10" descr="Et bilde som inneholder mat, tallerken, rett, måltid&#10;&#10;Automatisk generert beskrivelse">
            <a:extLst>
              <a:ext uri="{FF2B5EF4-FFF2-40B4-BE49-F238E27FC236}">
                <a16:creationId xmlns:a16="http://schemas.microsoft.com/office/drawing/2014/main" id="{482AAD24-AF7C-FA5A-B211-CDD737A7F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r="29175"/>
          <a:stretch/>
        </p:blipFill>
        <p:spPr>
          <a:xfrm>
            <a:off x="8161949" y="338575"/>
            <a:ext cx="3847973" cy="3527064"/>
          </a:xfrm>
          <a:prstGeom prst="rect">
            <a:avLst/>
          </a:prstGeom>
        </p:spPr>
      </p:pic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A9EBFC4A-117C-D749-9789-9682749F4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05" y="2633268"/>
            <a:ext cx="5804452" cy="1986929"/>
          </a:xfrm>
        </p:spPr>
        <p:txBody>
          <a:bodyPr/>
          <a:lstStyle/>
          <a:p>
            <a:r>
              <a:rPr lang="nb-NO" dirty="0"/>
              <a:t>Tjenesteleverandør med 2 kantiner og kontorbase </a:t>
            </a:r>
            <a:br>
              <a:rPr lang="nb-NO" dirty="0"/>
            </a:br>
            <a:r>
              <a:rPr lang="nb-NO" dirty="0"/>
              <a:t>i Glomfjord Industripark.</a:t>
            </a:r>
          </a:p>
          <a:p>
            <a:r>
              <a:rPr lang="nb-NO" dirty="0"/>
              <a:t>Stort oppsving i kakeproduksjon og catering</a:t>
            </a:r>
          </a:p>
          <a:p>
            <a:r>
              <a:rPr lang="nb-NO" dirty="0"/>
              <a:t>12 ansatte, ca. 12 mill. i årsomsetning </a:t>
            </a:r>
            <a:r>
              <a:rPr lang="nb-NO" sz="1200" dirty="0"/>
              <a:t>(2022).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BBA6B8D-13C9-0221-5016-BDFF5596DDEF}"/>
              </a:ext>
            </a:extLst>
          </p:cNvPr>
          <p:cNvSpPr txBox="1"/>
          <p:nvPr/>
        </p:nvSpPr>
        <p:spPr>
          <a:xfrm>
            <a:off x="7223253" y="5455220"/>
            <a:ext cx="255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 dirty="0"/>
              <a:t>Administrasjonsleder LILL ANDERSEN i Meløy </a:t>
            </a:r>
            <a:r>
              <a:rPr lang="nb-NO" sz="1600" i="1" dirty="0" err="1"/>
              <a:t>BedriftsService</a:t>
            </a:r>
            <a:r>
              <a:rPr lang="nb-NO" sz="1600" i="1" dirty="0"/>
              <a:t> AS</a:t>
            </a:r>
          </a:p>
        </p:txBody>
      </p:sp>
      <p:pic>
        <p:nvPicPr>
          <p:cNvPr id="5" name="Bilde 4" descr="Et bilde som inneholder Menneskeansikt, person, smil, portrett&#10;&#10;Automatisk generert beskrivelse">
            <a:extLst>
              <a:ext uri="{FF2B5EF4-FFF2-40B4-BE49-F238E27FC236}">
                <a16:creationId xmlns:a16="http://schemas.microsoft.com/office/drawing/2014/main" id="{D7D64BDD-ED5A-0738-CADB-AA503F83D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04" y="4245528"/>
            <a:ext cx="2048318" cy="23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D8E131-2A38-D66E-DCA2-84B3F06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05" y="790953"/>
            <a:ext cx="10241280" cy="1234440"/>
          </a:xfrm>
        </p:spPr>
        <p:txBody>
          <a:bodyPr>
            <a:normAutofit/>
          </a:bodyPr>
          <a:lstStyle/>
          <a:p>
            <a:r>
              <a:rPr lang="nb-NO" sz="2200" b="0" dirty="0">
                <a:solidFill>
                  <a:schemeClr val="tx1"/>
                </a:solidFill>
              </a:rPr>
              <a:t>LYKKES I GLOMFJORD: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5000" dirty="0">
                <a:solidFill>
                  <a:schemeClr val="tx1"/>
                </a:solidFill>
              </a:rPr>
              <a:t>Terje Halsan AS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A9EBFC4A-117C-D749-9789-9682749F4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05" y="2633268"/>
            <a:ext cx="4858301" cy="198692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Entreprenør med stor og allsidig maskinpark </a:t>
            </a:r>
          </a:p>
          <a:p>
            <a:r>
              <a:rPr lang="nb-NO" dirty="0"/>
              <a:t>Stab med stor kompetanse på alt av transport, grunnarbeid, kranløft og masseforflytting</a:t>
            </a:r>
          </a:p>
          <a:p>
            <a:r>
              <a:rPr lang="nb-NO" dirty="0"/>
              <a:t>17 ansatte, 29 mill. i årsomsetning </a:t>
            </a:r>
            <a:r>
              <a:rPr lang="nb-NO" sz="1200" dirty="0"/>
              <a:t>(2022)</a:t>
            </a:r>
            <a:r>
              <a:rPr lang="nb-NO" dirty="0"/>
              <a:t>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F1EAFF-21D6-C1A6-C157-0620E1C15121}"/>
              </a:ext>
            </a:extLst>
          </p:cNvPr>
          <p:cNvSpPr txBox="1"/>
          <p:nvPr/>
        </p:nvSpPr>
        <p:spPr>
          <a:xfrm>
            <a:off x="7357399" y="5521124"/>
            <a:ext cx="255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i="1" dirty="0"/>
              <a:t>Daglig leder KRISTEN HALSAN i Terje Halsan AS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0930ECC-9CF1-E7AD-BB16-83DB6B1B8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/>
          <a:stretch/>
        </p:blipFill>
        <p:spPr>
          <a:xfrm rot="16200000">
            <a:off x="9736441" y="4334674"/>
            <a:ext cx="2471150" cy="219353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83851D5-8792-8911-0683-EE0F809FE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/>
          <a:stretch/>
        </p:blipFill>
        <p:spPr>
          <a:xfrm>
            <a:off x="5878286" y="110029"/>
            <a:ext cx="6190498" cy="38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 descr="Et bilde som inneholder bakke, utendørs, stein, natur&#10;&#10;Automatisk generert beskrivelse">
            <a:extLst>
              <a:ext uri="{FF2B5EF4-FFF2-40B4-BE49-F238E27FC236}">
                <a16:creationId xmlns:a16="http://schemas.microsoft.com/office/drawing/2014/main" id="{A6944F21-A7ED-50CB-D21A-3717E7526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6701" r="16003" b="8269"/>
          <a:stretch/>
        </p:blipFill>
        <p:spPr>
          <a:xfrm>
            <a:off x="8987742" y="832691"/>
            <a:ext cx="2945757" cy="1267377"/>
          </a:xfrm>
          <a:prstGeom prst="rect">
            <a:avLst/>
          </a:prstGeom>
        </p:spPr>
      </p:pic>
      <p:pic>
        <p:nvPicPr>
          <p:cNvPr id="19" name="Bilde 18" descr="Et bilde som inneholder tekst, person, innendørs&#10;&#10;Automatisk generert beskrivelse">
            <a:extLst>
              <a:ext uri="{FF2B5EF4-FFF2-40B4-BE49-F238E27FC236}">
                <a16:creationId xmlns:a16="http://schemas.microsoft.com/office/drawing/2014/main" id="{F99C5DE8-BA65-0380-9594-8FECAF16C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17486" b="-2"/>
          <a:stretch/>
        </p:blipFill>
        <p:spPr>
          <a:xfrm>
            <a:off x="4090730" y="3479804"/>
            <a:ext cx="2777418" cy="2559682"/>
          </a:xfrm>
          <a:prstGeom prst="rect">
            <a:avLst/>
          </a:prstGeom>
        </p:spPr>
      </p:pic>
      <p:pic>
        <p:nvPicPr>
          <p:cNvPr id="15" name="Bilde 14" descr="Et bilde som inneholder utendørs, fjell, natur, reiser&#10;&#10;Automatisk generert beskrivelse">
            <a:extLst>
              <a:ext uri="{FF2B5EF4-FFF2-40B4-BE49-F238E27FC236}">
                <a16:creationId xmlns:a16="http://schemas.microsoft.com/office/drawing/2014/main" id="{9501E456-B3D6-04B3-C4FE-F9FC5E01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0" t="26036" r="12772" b="9759"/>
          <a:stretch/>
        </p:blipFill>
        <p:spPr>
          <a:xfrm>
            <a:off x="3974411" y="302000"/>
            <a:ext cx="4426882" cy="1798068"/>
          </a:xfrm>
          <a:prstGeom prst="rect">
            <a:avLst/>
          </a:prstGeom>
        </p:spPr>
      </p:pic>
      <p:pic>
        <p:nvPicPr>
          <p:cNvPr id="11" name="Bilde 10" descr="Et bilde som inneholder vann, himmel, fjell, utendørs&#10;&#10;Automatisk generert beskrivelse">
            <a:extLst>
              <a:ext uri="{FF2B5EF4-FFF2-40B4-BE49-F238E27FC236}">
                <a16:creationId xmlns:a16="http://schemas.microsoft.com/office/drawing/2014/main" id="{6F5EFB42-8A76-9C35-E5E7-20D385CEA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29329"/>
          <a:stretch/>
        </p:blipFill>
        <p:spPr>
          <a:xfrm>
            <a:off x="199531" y="2101863"/>
            <a:ext cx="3587194" cy="3589042"/>
          </a:xfrm>
          <a:prstGeom prst="rect">
            <a:avLst/>
          </a:prstGeom>
        </p:spPr>
      </p:pic>
      <p:pic>
        <p:nvPicPr>
          <p:cNvPr id="21" name="Bilde 20" descr="Et bilde som inneholder bygning, himmel, utendørs, stein&#10;&#10;Automatisk generert beskrivelse">
            <a:extLst>
              <a:ext uri="{FF2B5EF4-FFF2-40B4-BE49-F238E27FC236}">
                <a16:creationId xmlns:a16="http://schemas.microsoft.com/office/drawing/2014/main" id="{DC6BA241-6566-9C09-4AD8-47F1F468C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2082"/>
          <a:stretch/>
        </p:blipFill>
        <p:spPr>
          <a:xfrm>
            <a:off x="9241460" y="3479804"/>
            <a:ext cx="2663587" cy="2211101"/>
          </a:xfrm>
          <a:prstGeom prst="rect">
            <a:avLst/>
          </a:prstGeom>
        </p:spPr>
      </p:pic>
      <p:pic>
        <p:nvPicPr>
          <p:cNvPr id="22" name="Bilde 2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8DBA4F6-5E14-1DAE-E37E-76985E2B5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" y="153550"/>
            <a:ext cx="1396909" cy="213028"/>
          </a:xfrm>
          <a:prstGeom prst="rect">
            <a:avLst/>
          </a:prstGeom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26FDFD39-C847-E020-0B2E-1D7114E5484C}"/>
              </a:ext>
            </a:extLst>
          </p:cNvPr>
          <p:cNvSpPr txBox="1"/>
          <p:nvPr/>
        </p:nvSpPr>
        <p:spPr>
          <a:xfrm>
            <a:off x="8913510" y="2158046"/>
            <a:ext cx="2945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Reipå </a:t>
            </a:r>
            <a:r>
              <a:rPr lang="nb-NO" b="1" dirty="0" err="1"/>
              <a:t>Knuseri</a:t>
            </a:r>
            <a:r>
              <a:rPr lang="nb-NO" b="1" dirty="0"/>
              <a:t> AS</a:t>
            </a:r>
            <a:br>
              <a:rPr lang="nb-NO" dirty="0"/>
            </a:br>
            <a:r>
              <a:rPr lang="nb-NO" sz="1200" dirty="0"/>
              <a:t>Allsidig maskinentreprenør, etablert 1970. 30 ansatte, 65 mill. i driftsinntekter 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023D9E92-A6AF-8F68-1CF0-B507D9E1EF10}"/>
              </a:ext>
            </a:extLst>
          </p:cNvPr>
          <p:cNvSpPr txBox="1"/>
          <p:nvPr/>
        </p:nvSpPr>
        <p:spPr>
          <a:xfrm>
            <a:off x="6931809" y="3376914"/>
            <a:ext cx="190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Halsa Bygg AS</a:t>
            </a:r>
            <a:br>
              <a:rPr lang="nb-NO" dirty="0"/>
            </a:br>
            <a:r>
              <a:rPr lang="nb-NO" sz="1200" dirty="0"/>
              <a:t>Byggentreprenør, 45 ansatte, 59 millioner i driftsinntekt 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1CC6076-DFC4-E313-793A-C2A72CBCB5BE}"/>
              </a:ext>
            </a:extLst>
          </p:cNvPr>
          <p:cNvSpPr txBox="1"/>
          <p:nvPr/>
        </p:nvSpPr>
        <p:spPr>
          <a:xfrm>
            <a:off x="403118" y="5722718"/>
            <a:ext cx="341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Cargill: produksjon 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 laksef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for havbruksnæringa siden 1989. Ansatte: 53 (</a:t>
            </a:r>
            <a:r>
              <a:rPr lang="nb-NO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nb-NO" sz="1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560B7F4-1F51-E789-0BAF-397027B55A34}"/>
              </a:ext>
            </a:extLst>
          </p:cNvPr>
          <p:cNvSpPr txBox="1"/>
          <p:nvPr/>
        </p:nvSpPr>
        <p:spPr>
          <a:xfrm>
            <a:off x="4051139" y="2192401"/>
            <a:ext cx="4512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Helgeland </a:t>
            </a:r>
            <a:r>
              <a:rPr lang="nb-NO" b="1" dirty="0" err="1"/>
              <a:t>Smolt</a:t>
            </a:r>
            <a:r>
              <a:rPr lang="nb-NO" b="1" dirty="0"/>
              <a:t> AS: </a:t>
            </a:r>
            <a:r>
              <a:rPr lang="nb-NO" sz="1200" dirty="0"/>
              <a:t>produserer </a:t>
            </a:r>
            <a:r>
              <a:rPr lang="nb-NO" sz="1200" dirty="0" err="1"/>
              <a:t>smolt</a:t>
            </a:r>
            <a:r>
              <a:rPr lang="nb-NO" sz="1200" dirty="0"/>
              <a:t> til Nova Sea og sine andre eiere - 43 ansatte og 305 mill. i driftsinntekter 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C712F9F-2B89-7AF6-589D-C22B1A7E5DFF}"/>
              </a:ext>
            </a:extLst>
          </p:cNvPr>
          <p:cNvSpPr txBox="1"/>
          <p:nvPr/>
        </p:nvSpPr>
        <p:spPr>
          <a:xfrm>
            <a:off x="9177799" y="5766268"/>
            <a:ext cx="3014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Statkraft Energi</a:t>
            </a:r>
            <a:br>
              <a:rPr lang="nb-NO" dirty="0"/>
            </a:br>
            <a:r>
              <a:rPr lang="nb-NO" sz="1200" dirty="0"/>
              <a:t>32 stillinger i 3 avdelinger på </a:t>
            </a:r>
            <a:r>
              <a:rPr lang="nb-NO" sz="1200" dirty="0" err="1"/>
              <a:t>Fykan</a:t>
            </a:r>
            <a:r>
              <a:rPr lang="nb-NO" sz="1200" dirty="0"/>
              <a:t>. Et av Norges største kraftverk i </a:t>
            </a:r>
            <a:r>
              <a:rPr lang="nb-NO" sz="1200" dirty="0" err="1"/>
              <a:t>Kilvika</a:t>
            </a:r>
            <a:r>
              <a:rPr lang="nb-NO" sz="1200" dirty="0"/>
              <a:t>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3DB3AE1-767C-04D5-80EC-47036AE54576}"/>
              </a:ext>
            </a:extLst>
          </p:cNvPr>
          <p:cNvSpPr/>
          <p:nvPr/>
        </p:nvSpPr>
        <p:spPr>
          <a:xfrm>
            <a:off x="934088" y="626464"/>
            <a:ext cx="2675748" cy="1628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99C4C34E-078E-CFDF-1DDA-C3811F8F260D}"/>
              </a:ext>
            </a:extLst>
          </p:cNvPr>
          <p:cNvSpPr txBox="1"/>
          <p:nvPr/>
        </p:nvSpPr>
        <p:spPr>
          <a:xfrm>
            <a:off x="725885" y="1062199"/>
            <a:ext cx="324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Det sterke nærings-</a:t>
            </a:r>
          </a:p>
          <a:p>
            <a:pPr algn="ctr"/>
            <a:r>
              <a:rPr lang="nb-NO" b="1" dirty="0"/>
              <a:t>livet rundt oss</a:t>
            </a:r>
          </a:p>
        </p:txBody>
      </p:sp>
    </p:spTree>
    <p:extLst>
      <p:ext uri="{BB962C8B-B14F-4D97-AF65-F5344CB8AC3E}">
        <p14:creationId xmlns:p14="http://schemas.microsoft.com/office/powerpoint/2010/main" val="47016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, utendørs, personer, person&#10;&#10;Automatisk generert beskrivelse">
            <a:extLst>
              <a:ext uri="{FF2B5EF4-FFF2-40B4-BE49-F238E27FC236}">
                <a16:creationId xmlns:a16="http://schemas.microsoft.com/office/drawing/2014/main" id="{BDC591CB-0D19-16DC-01BD-F325C45B3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5950" r="35477" b="2"/>
          <a:stretch/>
        </p:blipFill>
        <p:spPr>
          <a:xfrm>
            <a:off x="219545" y="2072193"/>
            <a:ext cx="3094109" cy="3837363"/>
          </a:xfrm>
          <a:prstGeom prst="rect">
            <a:avLst/>
          </a:prstGeom>
        </p:spPr>
      </p:pic>
      <p:pic>
        <p:nvPicPr>
          <p:cNvPr id="22" name="Bilde 2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8DBA4F6-5E14-1DAE-E37E-76985E2B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" y="153549"/>
            <a:ext cx="1946908" cy="296903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AE47C3B5-B176-B062-93F1-F062D299435E}"/>
              </a:ext>
            </a:extLst>
          </p:cNvPr>
          <p:cNvSpPr txBox="1"/>
          <p:nvPr/>
        </p:nvSpPr>
        <p:spPr>
          <a:xfrm>
            <a:off x="399897" y="5917213"/>
            <a:ext cx="3094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Sørheim </a:t>
            </a:r>
            <a:r>
              <a:rPr lang="nb-NO" sz="1600" b="1" dirty="0" err="1"/>
              <a:t>Holding</a:t>
            </a:r>
            <a:r>
              <a:rPr lang="nb-NO" sz="1600" b="1" dirty="0"/>
              <a:t>: </a:t>
            </a:r>
            <a:r>
              <a:rPr lang="nb-NO" sz="1200" dirty="0"/>
              <a:t>3 fiskebåter, 45 ansatte, ny Selvåg Senior til over 400 mill. kr. levert i 2023. Driftsinntekt 189 mill.(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A858C57-294C-1C79-2F3F-9E4FC39D307B}"/>
              </a:ext>
            </a:extLst>
          </p:cNvPr>
          <p:cNvSpPr txBox="1"/>
          <p:nvPr/>
        </p:nvSpPr>
        <p:spPr>
          <a:xfrm>
            <a:off x="8764867" y="6023792"/>
            <a:ext cx="331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Reipå Havn: </a:t>
            </a:r>
            <a:r>
              <a:rPr lang="nb-NO" sz="1200" dirty="0"/>
              <a:t>mer enn 30 aktive fiskere, </a:t>
            </a:r>
          </a:p>
          <a:p>
            <a:r>
              <a:rPr lang="nb-NO" sz="1200" dirty="0"/>
              <a:t>fiskemottak og nybygget skipsverft.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4CC07B2-67D6-0D0B-A583-009D9091002A}"/>
              </a:ext>
            </a:extLst>
          </p:cNvPr>
          <p:cNvSpPr txBox="1"/>
          <p:nvPr/>
        </p:nvSpPr>
        <p:spPr>
          <a:xfrm>
            <a:off x="6408310" y="4612323"/>
            <a:ext cx="1327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Meløy Energi: </a:t>
            </a:r>
            <a:r>
              <a:rPr lang="nb-NO" sz="1200" dirty="0"/>
              <a:t>Kraftleverandør. Driftsinntekt 159 mill.(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B8EFA4B-46D6-50FC-6E27-566B84922951}"/>
              </a:ext>
            </a:extLst>
          </p:cNvPr>
          <p:cNvSpPr txBox="1"/>
          <p:nvPr/>
        </p:nvSpPr>
        <p:spPr>
          <a:xfrm>
            <a:off x="6422226" y="2551534"/>
            <a:ext cx="15585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Solhaug Byggevare:</a:t>
            </a:r>
            <a:br>
              <a:rPr lang="nb-NO" dirty="0"/>
            </a:br>
            <a:r>
              <a:rPr lang="nb-NO" sz="1200" dirty="0"/>
              <a:t>Byggevarehandel. </a:t>
            </a:r>
            <a:r>
              <a:rPr lang="nb-NO" sz="1200"/>
              <a:t>Driftsinntekt 67 </a:t>
            </a:r>
            <a:r>
              <a:rPr lang="nb-NO" sz="1200" dirty="0"/>
              <a:t>mill</a:t>
            </a:r>
            <a:r>
              <a:rPr lang="nb-NO" sz="1200"/>
              <a:t>.(</a:t>
            </a:r>
            <a:r>
              <a:rPr lang="nb-NO" sz="900"/>
              <a:t>2022</a:t>
            </a:r>
            <a:r>
              <a:rPr lang="nb-NO" sz="1200"/>
              <a:t>).</a:t>
            </a:r>
            <a:endParaRPr lang="nb-NO" sz="12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91D22DF-C097-834E-20FA-3FF4CCDD7160}"/>
              </a:ext>
            </a:extLst>
          </p:cNvPr>
          <p:cNvSpPr txBox="1"/>
          <p:nvPr/>
        </p:nvSpPr>
        <p:spPr>
          <a:xfrm>
            <a:off x="6396736" y="474629"/>
            <a:ext cx="1479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Meløy Elektro: </a:t>
            </a:r>
            <a:r>
              <a:rPr lang="nb-NO" sz="1200" b="1" dirty="0"/>
              <a:t>E</a:t>
            </a:r>
            <a:r>
              <a:rPr lang="nb-NO" sz="1200" dirty="0"/>
              <a:t>lektro-installasjon. Driftsinntekt 22 mill.(</a:t>
            </a:r>
            <a:r>
              <a:rPr lang="nb-NO" sz="900" dirty="0"/>
              <a:t>2022</a:t>
            </a:r>
            <a:r>
              <a:rPr lang="nb-NO" sz="1200" dirty="0"/>
              <a:t>).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2DD827B-FED1-0C5D-FEEF-6A6513F6874F}"/>
              </a:ext>
            </a:extLst>
          </p:cNvPr>
          <p:cNvSpPr txBox="1"/>
          <p:nvPr/>
        </p:nvSpPr>
        <p:spPr>
          <a:xfrm>
            <a:off x="10646786" y="51843"/>
            <a:ext cx="1350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Nova Sea: </a:t>
            </a:r>
            <a:r>
              <a:rPr lang="nb-NO" sz="1200" dirty="0"/>
              <a:t>Hovedbase på Lovund, 7 lokasjoner i Meløy, landbaser på Engavågen, Halsa og Bolga. </a:t>
            </a:r>
          </a:p>
        </p:txBody>
      </p:sp>
      <p:pic>
        <p:nvPicPr>
          <p:cNvPr id="14" name="Bilde 13" descr="Et bilde som inneholder vann, utendørs, båt, himmel">
            <a:extLst>
              <a:ext uri="{FF2B5EF4-FFF2-40B4-BE49-F238E27FC236}">
                <a16:creationId xmlns:a16="http://schemas.microsoft.com/office/drawing/2014/main" id="{80A2EDDE-6020-583E-DA22-20F9EFCDE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70" y="110987"/>
            <a:ext cx="2373315" cy="1582210"/>
          </a:xfrm>
          <a:prstGeom prst="rect">
            <a:avLst/>
          </a:prstGeom>
        </p:spPr>
      </p:pic>
      <p:pic>
        <p:nvPicPr>
          <p:cNvPr id="18" name="Bilde 17" descr="Et bilde som inneholder himmel, person, utendørs&#10;&#10;Automatisk generert beskrivelse">
            <a:extLst>
              <a:ext uri="{FF2B5EF4-FFF2-40B4-BE49-F238E27FC236}">
                <a16:creationId xmlns:a16="http://schemas.microsoft.com/office/drawing/2014/main" id="{B4895A19-1282-ED4A-60BA-D666EC724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81" y="161129"/>
            <a:ext cx="2361945" cy="1574630"/>
          </a:xfrm>
          <a:prstGeom prst="rect">
            <a:avLst/>
          </a:prstGeom>
        </p:spPr>
      </p:pic>
      <p:pic>
        <p:nvPicPr>
          <p:cNvPr id="24" name="Bilde 23" descr="Et bilde som inneholder tekst, innendørs, person, gulv">
            <a:extLst>
              <a:ext uri="{FF2B5EF4-FFF2-40B4-BE49-F238E27FC236}">
                <a16:creationId xmlns:a16="http://schemas.microsoft.com/office/drawing/2014/main" id="{640CF881-E719-4E9E-A1B1-E73758375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74" y="2218685"/>
            <a:ext cx="2379136" cy="1586090"/>
          </a:xfrm>
          <a:prstGeom prst="rect">
            <a:avLst/>
          </a:prstGeom>
        </p:spPr>
      </p:pic>
      <p:pic>
        <p:nvPicPr>
          <p:cNvPr id="28" name="Bilde 27" descr="Et bilde som inneholder snø, tre, utendørs, gå på ski&#10;&#10;Automatisk generert beskrivelse">
            <a:extLst>
              <a:ext uri="{FF2B5EF4-FFF2-40B4-BE49-F238E27FC236}">
                <a16:creationId xmlns:a16="http://schemas.microsoft.com/office/drawing/2014/main" id="{4B850351-6E5E-AF28-03C8-3CB34F6AED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r="18017" b="3325"/>
          <a:stretch/>
        </p:blipFill>
        <p:spPr>
          <a:xfrm>
            <a:off x="4029174" y="4295454"/>
            <a:ext cx="2367562" cy="1780424"/>
          </a:xfrm>
          <a:prstGeom prst="rect">
            <a:avLst/>
          </a:prstGeom>
        </p:spPr>
      </p:pic>
      <p:pic>
        <p:nvPicPr>
          <p:cNvPr id="32" name="Bilde 31" descr="Et bilde som inneholder himmel, utendørs, fjell, natur&#10;&#10;Automatisk generert beskrivelse">
            <a:extLst>
              <a:ext uri="{FF2B5EF4-FFF2-40B4-BE49-F238E27FC236}">
                <a16:creationId xmlns:a16="http://schemas.microsoft.com/office/drawing/2014/main" id="{5CDA0B58-13AE-58C0-466F-2D178E2423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t="10871" r="30910" b="10386"/>
          <a:stretch/>
        </p:blipFill>
        <p:spPr>
          <a:xfrm>
            <a:off x="9020532" y="2148758"/>
            <a:ext cx="2771571" cy="384863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4C04CA3-C60A-3AFF-AE52-091E895416B6}"/>
              </a:ext>
            </a:extLst>
          </p:cNvPr>
          <p:cNvSpPr txBox="1"/>
          <p:nvPr/>
        </p:nvSpPr>
        <p:spPr>
          <a:xfrm>
            <a:off x="5283990" y="5871178"/>
            <a:ext cx="18924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/>
              <a:t>Foto: </a:t>
            </a:r>
            <a:r>
              <a:rPr lang="nb-NO" sz="800" dirty="0" err="1"/>
              <a:t>prikkenoverien</a:t>
            </a:r>
            <a:endParaRPr lang="nb-NO" sz="8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BC334DC-6EE3-5063-44A0-414FBA620945}"/>
              </a:ext>
            </a:extLst>
          </p:cNvPr>
          <p:cNvSpPr txBox="1"/>
          <p:nvPr/>
        </p:nvSpPr>
        <p:spPr>
          <a:xfrm>
            <a:off x="207971" y="5701769"/>
            <a:ext cx="18924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/>
              <a:t>Foto: </a:t>
            </a:r>
            <a:r>
              <a:rPr lang="nb-NO" sz="800" dirty="0" err="1"/>
              <a:t>prikkenoverien</a:t>
            </a:r>
            <a:endParaRPr lang="nb-NO" sz="8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4CEF97A-F15C-C42D-89D9-2E351097CE15}"/>
              </a:ext>
            </a:extLst>
          </p:cNvPr>
          <p:cNvSpPr/>
          <p:nvPr/>
        </p:nvSpPr>
        <p:spPr>
          <a:xfrm>
            <a:off x="934088" y="626464"/>
            <a:ext cx="2675748" cy="1628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B3B0DAD-3F96-164B-FCE9-B828DA0DD064}"/>
              </a:ext>
            </a:extLst>
          </p:cNvPr>
          <p:cNvSpPr txBox="1"/>
          <p:nvPr/>
        </p:nvSpPr>
        <p:spPr>
          <a:xfrm>
            <a:off x="725885" y="1062199"/>
            <a:ext cx="324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/>
              <a:t>Det sterke nærings-</a:t>
            </a:r>
          </a:p>
          <a:p>
            <a:pPr algn="ctr"/>
            <a:r>
              <a:rPr lang="nb-NO" b="1" dirty="0"/>
              <a:t>livet rundt oss</a:t>
            </a:r>
          </a:p>
        </p:txBody>
      </p:sp>
    </p:spTree>
    <p:extLst>
      <p:ext uri="{BB962C8B-B14F-4D97-AF65-F5344CB8AC3E}">
        <p14:creationId xmlns:p14="http://schemas.microsoft.com/office/powerpoint/2010/main" val="295467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82FC65F-DB0C-5246-DB15-C930302810B9}"/>
              </a:ext>
            </a:extLst>
          </p:cNvPr>
          <p:cNvSpPr/>
          <p:nvPr/>
        </p:nvSpPr>
        <p:spPr>
          <a:xfrm>
            <a:off x="-95251" y="-66675"/>
            <a:ext cx="12372975" cy="6924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39C3E31-222A-55E4-ECC2-60A8634BF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872287"/>
              </p:ext>
            </p:extLst>
          </p:nvPr>
        </p:nvGraphicFramePr>
        <p:xfrm>
          <a:off x="9805161" y="1558893"/>
          <a:ext cx="1526442" cy="55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63040" imgH="533005" progId="Acrobat.Document.DC">
                  <p:embed/>
                </p:oleObj>
              </mc:Choice>
              <mc:Fallback>
                <p:oleObj name="Acrobat Document" r:id="rId2" imgW="1463040" imgH="533005" progId="Acrobat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739C3E31-222A-55E4-ECC2-60A8634BF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05161" y="1558893"/>
                        <a:ext cx="1526442" cy="556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8221B4C1-7CEC-4536-7C01-314341CA6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621304"/>
              </p:ext>
            </p:extLst>
          </p:nvPr>
        </p:nvGraphicFramePr>
        <p:xfrm>
          <a:off x="3209620" y="1333932"/>
          <a:ext cx="720527" cy="72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63034" imgH="2262927" progId="Acrobat.Document.DC">
                  <p:embed/>
                </p:oleObj>
              </mc:Choice>
              <mc:Fallback>
                <p:oleObj name="Acrobat Document" r:id="rId4" imgW="2263034" imgH="2262927" progId="Acrobat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8221B4C1-7CEC-4536-7C01-314341CA6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9620" y="1333932"/>
                        <a:ext cx="720527" cy="72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D743554D-2B17-361C-311E-520622462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89" y="375898"/>
            <a:ext cx="1001506" cy="811220"/>
          </a:xfrm>
          <a:prstGeom prst="rect">
            <a:avLst/>
          </a:prstGeom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F5F08937-D374-55CC-8BD8-D192AA8AD7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674974"/>
              </p:ext>
            </p:extLst>
          </p:nvPr>
        </p:nvGraphicFramePr>
        <p:xfrm>
          <a:off x="798714" y="1662169"/>
          <a:ext cx="1341159" cy="349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753065" imgH="1500943" progId="Acrobat.Document.DC">
                  <p:embed/>
                </p:oleObj>
              </mc:Choice>
              <mc:Fallback>
                <p:oleObj name="Acrobat Document" r:id="rId7" imgW="5753065" imgH="1500943" progId="Acrobat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F5F08937-D374-55CC-8BD8-D192AA8AD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14" y="1662169"/>
                        <a:ext cx="1341159" cy="349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e 10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DA41FFE-501F-0FA3-D708-737997B12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82" y="1489719"/>
            <a:ext cx="1565787" cy="635898"/>
          </a:xfrm>
          <a:prstGeom prst="rect">
            <a:avLst/>
          </a:prstGeom>
        </p:spPr>
      </p:pic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1878C6C3-16AA-2B90-5A2D-412B698DD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645887"/>
              </p:ext>
            </p:extLst>
          </p:nvPr>
        </p:nvGraphicFramePr>
        <p:xfrm>
          <a:off x="798714" y="4891235"/>
          <a:ext cx="1341159" cy="345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2293230" imgH="632357" progId="Acrobat.Document.DC">
                  <p:embed/>
                </p:oleObj>
              </mc:Choice>
              <mc:Fallback>
                <p:oleObj name="Acrobat Document" r:id="rId10" imgW="2293230" imgH="632357" progId="Acrobat.Document.DC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1878C6C3-16AA-2B90-5A2D-412B698DD6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8714" y="4891235"/>
                        <a:ext cx="1341159" cy="345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096EA24A-0CF4-C4B4-4F0A-61CAF1606C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204955"/>
              </p:ext>
            </p:extLst>
          </p:nvPr>
        </p:nvGraphicFramePr>
        <p:xfrm>
          <a:off x="2870244" y="2666543"/>
          <a:ext cx="1432479" cy="380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1463040" imgH="388454" progId="Acrobat.Document.DC">
                  <p:embed/>
                </p:oleObj>
              </mc:Choice>
              <mc:Fallback>
                <p:oleObj name="Acrobat Document" r:id="rId12" imgW="1463040" imgH="388454" progId="Acrobat.Document.DC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096EA24A-0CF4-C4B4-4F0A-61CAF1606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0244" y="2666543"/>
                        <a:ext cx="1432479" cy="380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Bilde 17">
            <a:extLst>
              <a:ext uri="{FF2B5EF4-FFF2-40B4-BE49-F238E27FC236}">
                <a16:creationId xmlns:a16="http://schemas.microsoft.com/office/drawing/2014/main" id="{79CD8D22-04F5-2149-77FA-52B15BDE5E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76" y="2639439"/>
            <a:ext cx="1299164" cy="53907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24CDE3C4-9C6D-82AF-A782-194520CEF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8" y="2460632"/>
            <a:ext cx="1895862" cy="65514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6E18BB85-34B6-C776-66BB-8FCD03EE38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6" y="5668518"/>
            <a:ext cx="1877134" cy="652665"/>
          </a:xfrm>
          <a:prstGeom prst="rect">
            <a:avLst/>
          </a:prstGeom>
        </p:spPr>
      </p:pic>
      <p:pic>
        <p:nvPicPr>
          <p:cNvPr id="26" name="Bilde 25" descr="Et bilde som inneholder tekst, verktøy&#10;&#10;Automatisk generert beskrivelse">
            <a:extLst>
              <a:ext uri="{FF2B5EF4-FFF2-40B4-BE49-F238E27FC236}">
                <a16:creationId xmlns:a16="http://schemas.microsoft.com/office/drawing/2014/main" id="{D486E208-ED5D-0234-0A7C-1665A649F1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05" y="4606164"/>
            <a:ext cx="1890455" cy="667567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1B9A99CA-6F61-F410-2037-CAF7DDDFD2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 r="28474"/>
          <a:stretch/>
        </p:blipFill>
        <p:spPr>
          <a:xfrm>
            <a:off x="9978332" y="3630326"/>
            <a:ext cx="1037131" cy="727946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40810F61-7F4D-ED41-190D-A8148E6C01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85" y="5636227"/>
            <a:ext cx="1718088" cy="616750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98C86FEE-6D3E-3755-8A95-C3D300F372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98" y="5548766"/>
            <a:ext cx="1578105" cy="660466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0519F1E2-9A10-8415-9C7A-75ADB894D7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16" y="4818826"/>
            <a:ext cx="1354546" cy="362310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22F20864-4135-A331-B19D-30EA3A8E13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90" y="5636227"/>
            <a:ext cx="702822" cy="614969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11CD8176-30D4-30C8-5DFA-65DEADF92E3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 b="20530"/>
          <a:stretch/>
        </p:blipFill>
        <p:spPr>
          <a:xfrm>
            <a:off x="9790788" y="5453306"/>
            <a:ext cx="1419309" cy="894160"/>
          </a:xfrm>
          <a:prstGeom prst="rect">
            <a:avLst/>
          </a:prstGeom>
        </p:spPr>
      </p:pic>
      <p:pic>
        <p:nvPicPr>
          <p:cNvPr id="44" name="Bilde 43">
            <a:extLst>
              <a:ext uri="{FF2B5EF4-FFF2-40B4-BE49-F238E27FC236}">
                <a16:creationId xmlns:a16="http://schemas.microsoft.com/office/drawing/2014/main" id="{AAAD07DD-FA44-F909-50DA-DC40BFB29E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02" y="4654605"/>
            <a:ext cx="894161" cy="894161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DEC3E2CA-8DD8-E6D6-096A-9F4BF25A5F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70" y="1464127"/>
            <a:ext cx="1134176" cy="56708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E889A45-1E62-FFA7-C554-6B329C95C1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2" y="3531134"/>
            <a:ext cx="1293090" cy="92874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B2D386D-BFD6-02B2-BED3-CFD1057BBA9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58" y="3534012"/>
            <a:ext cx="932781" cy="1072152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63D03505-C9C9-F06D-451B-6A64B3547A42}"/>
              </a:ext>
            </a:extLst>
          </p:cNvPr>
          <p:cNvGrpSpPr/>
          <p:nvPr/>
        </p:nvGrpSpPr>
        <p:grpSpPr>
          <a:xfrm>
            <a:off x="4059612" y="201516"/>
            <a:ext cx="3231134" cy="547678"/>
            <a:chOff x="498633" y="350719"/>
            <a:chExt cx="6234185" cy="1056694"/>
          </a:xfrm>
        </p:grpSpPr>
        <p:pic>
          <p:nvPicPr>
            <p:cNvPr id="32" name="Bilde 31" descr="Et bilde som inneholder tekst, utklipp&#10;&#10;Automatisk generert beskrivelse">
              <a:extLst>
                <a:ext uri="{FF2B5EF4-FFF2-40B4-BE49-F238E27FC236}">
                  <a16:creationId xmlns:a16="http://schemas.microsoft.com/office/drawing/2014/main" id="{93250B83-4501-70A7-7532-3E527BE03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86" y="417790"/>
              <a:ext cx="5056414" cy="769948"/>
            </a:xfrm>
            <a:prstGeom prst="rect">
              <a:avLst/>
            </a:prstGeom>
          </p:spPr>
        </p:pic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B20BE613-7E22-D84D-629C-97B44A0B4ACF}"/>
                </a:ext>
              </a:extLst>
            </p:cNvPr>
            <p:cNvSpPr/>
            <p:nvPr/>
          </p:nvSpPr>
          <p:spPr>
            <a:xfrm>
              <a:off x="498633" y="350719"/>
              <a:ext cx="6234185" cy="10566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4" name="Bilde 3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668409C-99EA-DE98-3BC2-27AEB6EC9C8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5" y="3817906"/>
            <a:ext cx="1578075" cy="380648"/>
          </a:xfrm>
          <a:prstGeom prst="rect">
            <a:avLst/>
          </a:prstGeom>
        </p:spPr>
      </p:pic>
      <p:pic>
        <p:nvPicPr>
          <p:cNvPr id="20" name="Bilde 1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D87644C-7965-8C62-7273-1A978DA3807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76" y="2658338"/>
            <a:ext cx="1961211" cy="490014"/>
          </a:xfrm>
          <a:prstGeom prst="rect">
            <a:avLst/>
          </a:prstGeom>
        </p:spPr>
      </p:pic>
      <p:pic>
        <p:nvPicPr>
          <p:cNvPr id="27" name="Bilde 26" descr="Et bilde som inneholder tekst, skilt, servise, tallerken&#10;&#10;Automatisk generert beskrivelse">
            <a:extLst>
              <a:ext uri="{FF2B5EF4-FFF2-40B4-BE49-F238E27FC236}">
                <a16:creationId xmlns:a16="http://schemas.microsoft.com/office/drawing/2014/main" id="{62D43F91-66BF-589F-97CB-99ABFB0DFD3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88" y="3817906"/>
            <a:ext cx="787843" cy="523656"/>
          </a:xfrm>
          <a:prstGeom prst="rect">
            <a:avLst/>
          </a:prstGeom>
        </p:spPr>
      </p:pic>
      <p:pic>
        <p:nvPicPr>
          <p:cNvPr id="31" name="Bilde 30" descr="Et bilde som inneholder tekst&#10;&#10;Automatisk generert beskrivelse">
            <a:extLst>
              <a:ext uri="{FF2B5EF4-FFF2-40B4-BE49-F238E27FC236}">
                <a16:creationId xmlns:a16="http://schemas.microsoft.com/office/drawing/2014/main" id="{6852C8E2-119C-0917-C554-FF9761B2741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62" y="2629299"/>
            <a:ext cx="1578534" cy="528933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CCA1233C-5B49-8CCE-CA2D-6F127CEFA3E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/>
          <a:stretch/>
        </p:blipFill>
        <p:spPr>
          <a:xfrm>
            <a:off x="7406470" y="4818271"/>
            <a:ext cx="1503210" cy="3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7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96F27F3-236F-DC98-3317-4EA96D9AE623}"/>
              </a:ext>
            </a:extLst>
          </p:cNvPr>
          <p:cNvSpPr txBox="1"/>
          <p:nvPr/>
        </p:nvSpPr>
        <p:spPr>
          <a:xfrm>
            <a:off x="4824473" y="3600575"/>
            <a:ext cx="15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/>
              <a:t>www.gip.no</a:t>
            </a:r>
            <a:endParaRPr lang="nb-NO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C1269DC-92E8-07BB-A448-718A60FF0C2A}"/>
              </a:ext>
            </a:extLst>
          </p:cNvPr>
          <p:cNvSpPr txBox="1"/>
          <p:nvPr/>
        </p:nvSpPr>
        <p:spPr>
          <a:xfrm>
            <a:off x="4167490" y="2521761"/>
            <a:ext cx="310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Vil du besøke oss, etablere virksomhet her eller finne nye samarbeidspartnere?</a:t>
            </a:r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967BE8B-3610-4BEF-A5E2-4694C2A8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76" y="1693136"/>
            <a:ext cx="2865805" cy="43703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997C58D-08D0-07B7-87E5-96D229513A27}"/>
              </a:ext>
            </a:extLst>
          </p:cNvPr>
          <p:cNvSpPr txBox="1"/>
          <p:nvPr/>
        </p:nvSpPr>
        <p:spPr>
          <a:xfrm>
            <a:off x="4561028" y="4735725"/>
            <a:ext cx="263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Takk for oppmerksomheten! </a:t>
            </a:r>
            <a:r>
              <a:rPr lang="nb-NO" sz="1200" dirty="0">
                <a:sym typeface="Wingdings" panose="05000000000000000000" pitchFamily="2" charset="2"/>
              </a:rPr>
              <a:t>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188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kart&#10;&#10;Automatisk generert beskrivelse">
            <a:extLst>
              <a:ext uri="{FF2B5EF4-FFF2-40B4-BE49-F238E27FC236}">
                <a16:creationId xmlns:a16="http://schemas.microsoft.com/office/drawing/2014/main" id="{C0260D82-3DA8-6D07-34D5-9141B61DE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5" y="1209993"/>
            <a:ext cx="1441936" cy="1539267"/>
          </a:xfr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887A634D-357B-2AA8-68F4-6EE23F6A6438}"/>
              </a:ext>
            </a:extLst>
          </p:cNvPr>
          <p:cNvGrpSpPr/>
          <p:nvPr/>
        </p:nvGrpSpPr>
        <p:grpSpPr>
          <a:xfrm>
            <a:off x="-150810" y="242367"/>
            <a:ext cx="5900996" cy="5982021"/>
            <a:chOff x="-150810" y="242367"/>
            <a:chExt cx="5900996" cy="5982021"/>
          </a:xfrm>
        </p:grpSpPr>
        <p:pic>
          <p:nvPicPr>
            <p:cNvPr id="9" name="Plassholder for innhold 5" descr="Et bilde som inneholder kart&#10;&#10;Automatisk generert beskrivelse">
              <a:extLst>
                <a:ext uri="{FF2B5EF4-FFF2-40B4-BE49-F238E27FC236}">
                  <a16:creationId xmlns:a16="http://schemas.microsoft.com/office/drawing/2014/main" id="{7E36CF7A-2B85-9689-DEB2-E74D7EDDA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15721" r="37475" b="52955"/>
            <a:stretch/>
          </p:blipFill>
          <p:spPr>
            <a:xfrm rot="229632">
              <a:off x="-150810" y="242367"/>
              <a:ext cx="5900996" cy="5982021"/>
            </a:xfrm>
            <a:prstGeom prst="rect">
              <a:avLst/>
            </a:prstGeom>
          </p:spPr>
        </p:pic>
        <p:sp>
          <p:nvSpPr>
            <p:cNvPr id="11" name="Bindepunkt 10">
              <a:extLst>
                <a:ext uri="{FF2B5EF4-FFF2-40B4-BE49-F238E27FC236}">
                  <a16:creationId xmlns:a16="http://schemas.microsoft.com/office/drawing/2014/main" id="{1EB7C30D-BAC3-BA76-A3F4-D836A769F3B9}"/>
                </a:ext>
              </a:extLst>
            </p:cNvPr>
            <p:cNvSpPr/>
            <p:nvPr/>
          </p:nvSpPr>
          <p:spPr>
            <a:xfrm rot="229632">
              <a:off x="3231653" y="2923648"/>
              <a:ext cx="319189" cy="337338"/>
            </a:xfrm>
            <a:prstGeom prst="flowChartConnec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Bindepunkt 11">
              <a:extLst>
                <a:ext uri="{FF2B5EF4-FFF2-40B4-BE49-F238E27FC236}">
                  <a16:creationId xmlns:a16="http://schemas.microsoft.com/office/drawing/2014/main" id="{4A7DD28A-884A-958B-D06C-46DD6BA60359}"/>
                </a:ext>
              </a:extLst>
            </p:cNvPr>
            <p:cNvSpPr/>
            <p:nvPr/>
          </p:nvSpPr>
          <p:spPr>
            <a:xfrm rot="229632">
              <a:off x="3766641" y="3124311"/>
              <a:ext cx="158298" cy="152124"/>
            </a:xfrm>
            <a:prstGeom prst="flowChartConnec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Bindepunkt 12">
              <a:extLst>
                <a:ext uri="{FF2B5EF4-FFF2-40B4-BE49-F238E27FC236}">
                  <a16:creationId xmlns:a16="http://schemas.microsoft.com/office/drawing/2014/main" id="{52FADD3D-1CE8-626B-79B7-E4629A21D866}"/>
                </a:ext>
              </a:extLst>
            </p:cNvPr>
            <p:cNvSpPr/>
            <p:nvPr/>
          </p:nvSpPr>
          <p:spPr>
            <a:xfrm rot="229632">
              <a:off x="2919760" y="4535491"/>
              <a:ext cx="225018" cy="234314"/>
            </a:xfrm>
            <a:prstGeom prst="flowChartConnec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Bindepunkt 13">
              <a:extLst>
                <a:ext uri="{FF2B5EF4-FFF2-40B4-BE49-F238E27FC236}">
                  <a16:creationId xmlns:a16="http://schemas.microsoft.com/office/drawing/2014/main" id="{2EE38607-4DF5-F57D-86F3-4E000CCD55B3}"/>
                </a:ext>
              </a:extLst>
            </p:cNvPr>
            <p:cNvSpPr/>
            <p:nvPr/>
          </p:nvSpPr>
          <p:spPr>
            <a:xfrm rot="229632">
              <a:off x="1956544" y="5712637"/>
              <a:ext cx="158298" cy="152124"/>
            </a:xfrm>
            <a:prstGeom prst="flowChartConnec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Bindepunkt 14">
              <a:extLst>
                <a:ext uri="{FF2B5EF4-FFF2-40B4-BE49-F238E27FC236}">
                  <a16:creationId xmlns:a16="http://schemas.microsoft.com/office/drawing/2014/main" id="{AD9D4D2A-4DCA-5D55-38A1-F2133FAA8C97}"/>
                </a:ext>
              </a:extLst>
            </p:cNvPr>
            <p:cNvSpPr/>
            <p:nvPr/>
          </p:nvSpPr>
          <p:spPr>
            <a:xfrm rot="229632">
              <a:off x="3032269" y="3807682"/>
              <a:ext cx="158298" cy="152124"/>
            </a:xfrm>
            <a:prstGeom prst="flowChartConnec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B60AB66-0A1A-531C-1DF8-AB6EECC39182}"/>
                </a:ext>
              </a:extLst>
            </p:cNvPr>
            <p:cNvSpPr txBox="1"/>
            <p:nvPr/>
          </p:nvSpPr>
          <p:spPr>
            <a:xfrm rot="229632">
              <a:off x="2810488" y="2658355"/>
              <a:ext cx="868750" cy="35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/>
                <a:t>BODØ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034D8A5-5119-A800-2583-588F79AD4450}"/>
                </a:ext>
              </a:extLst>
            </p:cNvPr>
            <p:cNvSpPr txBox="1"/>
            <p:nvPr/>
          </p:nvSpPr>
          <p:spPr>
            <a:xfrm rot="229632">
              <a:off x="3770188" y="3229052"/>
              <a:ext cx="868750" cy="28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/>
                <a:t>FAUSKE</a:t>
              </a: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1AE7C0D2-254A-50F0-DCE8-95905A0DA9E8}"/>
                </a:ext>
              </a:extLst>
            </p:cNvPr>
            <p:cNvSpPr txBox="1"/>
            <p:nvPr/>
          </p:nvSpPr>
          <p:spPr>
            <a:xfrm rot="229632">
              <a:off x="1959364" y="5862043"/>
              <a:ext cx="1519120" cy="28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/>
                <a:t>SANDNESSJØEN</a:t>
              </a:r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EAF9918B-C996-545C-20E7-324F0E8AD1A4}"/>
                </a:ext>
              </a:extLst>
            </p:cNvPr>
            <p:cNvSpPr txBox="1"/>
            <p:nvPr/>
          </p:nvSpPr>
          <p:spPr>
            <a:xfrm rot="229632">
              <a:off x="2775707" y="4760009"/>
              <a:ext cx="1519120" cy="28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/>
                <a:t>MO I RANA</a:t>
              </a: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95709696-89D4-B70C-D7FB-82DE470E0AFA}"/>
                </a:ext>
              </a:extLst>
            </p:cNvPr>
            <p:cNvSpPr txBox="1"/>
            <p:nvPr/>
          </p:nvSpPr>
          <p:spPr>
            <a:xfrm rot="229632">
              <a:off x="2920325" y="3972283"/>
              <a:ext cx="1148819" cy="28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/>
                <a:t>GLOMFJORD</a:t>
              </a:r>
            </a:p>
          </p:txBody>
        </p:sp>
      </p:grp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810357F-3955-BB77-A971-7C09E1643EF2}"/>
              </a:ext>
            </a:extLst>
          </p:cNvPr>
          <p:cNvSpPr txBox="1"/>
          <p:nvPr/>
        </p:nvSpPr>
        <p:spPr>
          <a:xfrm>
            <a:off x="5421395" y="3119197"/>
            <a:ext cx="28407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Glomfjord Industripark </a:t>
            </a:r>
            <a:r>
              <a:rPr lang="nb-NO" sz="18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er det største industriområdet i Salten, 140 kilometer sør for Bodø Lufthavn/Bodø sentrum.</a:t>
            </a:r>
          </a:p>
        </p:txBody>
      </p:sp>
      <p:pic>
        <p:nvPicPr>
          <p:cNvPr id="4" name="Bilde 3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8DD632A-485C-8E60-D0B2-0DC840E56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" y="83390"/>
            <a:ext cx="1629588" cy="2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5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E365A0DA-24D1-B1AE-77E5-C3FE19A66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9091" r="1129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5B90486-82B7-5A71-679B-499156C0B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nb-NO" sz="3600" dirty="0"/>
              <a:t>GLOMFJORD INDUSTRIPARK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00FD826-C3F1-7D67-878E-87A43B948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nb-NO" sz="1600" dirty="0"/>
              <a:t>2023</a:t>
            </a:r>
          </a:p>
        </p:txBody>
      </p: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9FD5B7B-B916-5F39-631E-DB4C09E4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43" y="6174028"/>
            <a:ext cx="1193701" cy="50158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DB68730-5808-3E44-B8D3-049C1976C02E}"/>
              </a:ext>
            </a:extLst>
          </p:cNvPr>
          <p:cNvSpPr txBox="1"/>
          <p:nvPr/>
        </p:nvSpPr>
        <p:spPr>
          <a:xfrm>
            <a:off x="117039" y="6255543"/>
            <a:ext cx="797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Tekst, foto og </a:t>
            </a:r>
            <a:br>
              <a:rPr lang="nb-NO" sz="8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</a:br>
            <a:r>
              <a:rPr lang="nb-NO" sz="8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utforming: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6487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himmel, utendørs, fjell, natur&#10;&#10;Automatisk generert beskrivelse">
            <a:extLst>
              <a:ext uri="{FF2B5EF4-FFF2-40B4-BE49-F238E27FC236}">
                <a16:creationId xmlns:a16="http://schemas.microsoft.com/office/drawing/2014/main" id="{5215DE22-B2FA-3235-BDDB-C6CD11EF3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1" b="16226"/>
          <a:stretch/>
        </p:blipFill>
        <p:spPr>
          <a:xfrm>
            <a:off x="203324" y="1516285"/>
            <a:ext cx="11785352" cy="403349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C449181-40EB-3FD7-6DC1-46760E99C6A9}"/>
              </a:ext>
            </a:extLst>
          </p:cNvPr>
          <p:cNvSpPr txBox="1"/>
          <p:nvPr/>
        </p:nvSpPr>
        <p:spPr>
          <a:xfrm>
            <a:off x="493901" y="5629591"/>
            <a:ext cx="3079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rgbClr val="008000"/>
                </a:solidFill>
              </a:rPr>
              <a:t>Over 3 milliarder </a:t>
            </a:r>
          </a:p>
          <a:p>
            <a:pPr algn="ctr"/>
            <a:r>
              <a:rPr lang="nb-NO" sz="2400" b="1" dirty="0">
                <a:solidFill>
                  <a:srgbClr val="008000"/>
                </a:solidFill>
              </a:rPr>
              <a:t>i omsetning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08C0035-36B8-46D2-1BF0-B3B461B627EE}"/>
              </a:ext>
            </a:extLst>
          </p:cNvPr>
          <p:cNvSpPr txBox="1"/>
          <p:nvPr/>
        </p:nvSpPr>
        <p:spPr>
          <a:xfrm>
            <a:off x="3270341" y="5629592"/>
            <a:ext cx="3079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rgbClr val="008000"/>
                </a:solidFill>
              </a:rPr>
              <a:t>Over 25 virksomheter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0DC3D35F-08FC-814A-13F2-438E8324D26E}"/>
              </a:ext>
            </a:extLst>
          </p:cNvPr>
          <p:cNvSpPr txBox="1"/>
          <p:nvPr/>
        </p:nvSpPr>
        <p:spPr>
          <a:xfrm>
            <a:off x="5810344" y="5629591"/>
            <a:ext cx="3079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rgbClr val="008000"/>
                </a:solidFill>
              </a:rPr>
              <a:t>Over 420 </a:t>
            </a:r>
          </a:p>
          <a:p>
            <a:pPr algn="ctr"/>
            <a:r>
              <a:rPr lang="nb-NO" sz="2400" b="1" dirty="0">
                <a:solidFill>
                  <a:srgbClr val="008000"/>
                </a:solidFill>
              </a:rPr>
              <a:t>ansatte</a:t>
            </a:r>
          </a:p>
        </p:txBody>
      </p:sp>
      <p:pic>
        <p:nvPicPr>
          <p:cNvPr id="23" name="Bilde 2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277EE7F-B0C3-AD0B-DD64-90E47C1DB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06" y="582429"/>
            <a:ext cx="3907989" cy="5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AB36005-1408-7978-CD84-E95B4AAA27FF}"/>
              </a:ext>
            </a:extLst>
          </p:cNvPr>
          <p:cNvSpPr txBox="1"/>
          <p:nvPr/>
        </p:nvSpPr>
        <p:spPr>
          <a:xfrm>
            <a:off x="367243" y="2846182"/>
            <a:ext cx="4927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Norwegian Crystals </a:t>
            </a:r>
            <a:r>
              <a:rPr lang="nb-NO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porterer ultrarent silisium som smeltes i bedriftens ovner, og trekkes til monokrystaller (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ingoter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nb-NO" sz="1800" b="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solidFill>
                <a:srgbClr val="221E1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Ingotene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sages til blokker og eksporteres til kundene, der de sages til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wafere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solcellepaneler. </a:t>
            </a:r>
          </a:p>
          <a:p>
            <a:endParaRPr lang="nb-NO" dirty="0">
              <a:solidFill>
                <a:srgbClr val="221E1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Virksomheten i Glomfjord har om lag 80 ansatte (</a:t>
            </a:r>
            <a:r>
              <a:rPr lang="nb-NO" sz="1200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nb-NO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e 3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4BEB6C1A-A2C9-DFC2-B261-5B177A1D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3184" r="15120" b="10114"/>
          <a:stretch/>
        </p:blipFill>
        <p:spPr>
          <a:xfrm>
            <a:off x="5906039" y="1126972"/>
            <a:ext cx="5753373" cy="4000178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1ADF321A-ECC3-3EC0-B1C6-C860143C862D}"/>
              </a:ext>
            </a:extLst>
          </p:cNvPr>
          <p:cNvSpPr txBox="1">
            <a:spLocks/>
          </p:cNvSpPr>
          <p:nvPr/>
        </p:nvSpPr>
        <p:spPr>
          <a:xfrm>
            <a:off x="780718" y="1126972"/>
            <a:ext cx="4711846" cy="31172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spc="750" dirty="0">
              <a:solidFill>
                <a:schemeClr val="bg1"/>
              </a:solidFill>
            </a:endParaRPr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BA4D8AA-FFB9-BB9F-AEED-1D657AEEB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3" y="80011"/>
            <a:ext cx="1629588" cy="248512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205CF2B-9AE9-ED32-FAB8-13102FB7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28" y="1421327"/>
            <a:ext cx="4284159" cy="1714681"/>
          </a:xfrm>
        </p:spPr>
        <p:txBody>
          <a:bodyPr vert="horz" lIns="0" tIns="0" rIns="0" bIns="0" rtlCol="0" anchor="b"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GLOMFJORD: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Silisium-blokker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solenergi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D8E131-2A38-D66E-DCA2-84B3F06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28" y="1420359"/>
            <a:ext cx="4284159" cy="1714681"/>
          </a:xfrm>
        </p:spPr>
        <p:txBody>
          <a:bodyPr vert="horz" lIns="0" tIns="0" rIns="0" bIns="0" rtlCol="0" anchor="b"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GLOMFJORD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Settefisk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havbruk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spc="750" dirty="0">
              <a:solidFill>
                <a:schemeClr val="bg1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AB36005-1408-7978-CD84-E95B4AAA27FF}"/>
              </a:ext>
            </a:extLst>
          </p:cNvPr>
          <p:cNvSpPr txBox="1"/>
          <p:nvPr/>
        </p:nvSpPr>
        <p:spPr>
          <a:xfrm>
            <a:off x="331489" y="2823114"/>
            <a:ext cx="4389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0" u="none" strike="noStrike" baseline="0" dirty="0" err="1">
                <a:solidFill>
                  <a:srgbClr val="221E1F"/>
                </a:solidFill>
                <a:latin typeface="Myriad Pro" panose="020B0503030403020204" pitchFamily="34" charset="0"/>
              </a:rPr>
              <a:t>Mowi</a:t>
            </a:r>
            <a:r>
              <a:rPr lang="nb-NO" sz="1800" b="1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 </a:t>
            </a:r>
            <a:r>
              <a:rPr lang="nb-NO" sz="18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er verdens største oppdrettsselskap. Smoltanlegget i Glomfjord har konsesjon på 1.550 tonn.</a:t>
            </a:r>
          </a:p>
          <a:p>
            <a:endParaRPr lang="nb-NO" dirty="0">
              <a:solidFill>
                <a:srgbClr val="221E1F"/>
              </a:solidFill>
              <a:latin typeface="Myriad Pro" panose="020B0503030403020204" pitchFamily="34" charset="0"/>
            </a:endParaRPr>
          </a:p>
          <a:p>
            <a:r>
              <a:rPr lang="nb-NO" sz="1800" b="0" i="0" u="none" strike="noStrike" baseline="0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Settefisk leveres til konsernets sjøanlegg i Region Nord, og virksomheten har om lag 20 ansatte (</a:t>
            </a:r>
            <a:r>
              <a:rPr lang="nb-NO" sz="1200" b="0" i="0" u="none" strike="noStrike" baseline="0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nb-NO" sz="1800" b="0" i="0" u="none" strike="noStrike" baseline="0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8D6C3BF-993E-B224-94ED-FD7F5800B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3" y="80011"/>
            <a:ext cx="1629588" cy="248512"/>
          </a:xfrm>
          <a:prstGeom prst="rect">
            <a:avLst/>
          </a:prstGeom>
        </p:spPr>
      </p:pic>
      <p:pic>
        <p:nvPicPr>
          <p:cNvPr id="5" name="Bilde 4" descr="Et bilde som inneholder fjell, utendørs, himmel, natur&#10;&#10;Automatisk generert beskrivelse">
            <a:extLst>
              <a:ext uri="{FF2B5EF4-FFF2-40B4-BE49-F238E27FC236}">
                <a16:creationId xmlns:a16="http://schemas.microsoft.com/office/drawing/2014/main" id="{3E8344D4-25E5-EBBF-5F7D-6D719C5B3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14972" r="10001"/>
          <a:stretch/>
        </p:blipFill>
        <p:spPr>
          <a:xfrm>
            <a:off x="5961571" y="1157470"/>
            <a:ext cx="5684321" cy="42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1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AB36005-1408-7978-CD84-E95B4AAA27FF}"/>
              </a:ext>
            </a:extLst>
          </p:cNvPr>
          <p:cNvSpPr txBox="1"/>
          <p:nvPr/>
        </p:nvSpPr>
        <p:spPr>
          <a:xfrm>
            <a:off x="436928" y="3013903"/>
            <a:ext cx="5055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221E1F"/>
                </a:solidFill>
                <a:latin typeface="Myriad Pro" panose="020B0503030403020204" pitchFamily="34" charset="0"/>
              </a:rPr>
              <a:t>Yara Glomfjord </a:t>
            </a:r>
            <a:r>
              <a:rPr lang="nb-NO" dirty="0">
                <a:solidFill>
                  <a:srgbClr val="221E1F"/>
                </a:solidFill>
                <a:latin typeface="Myriad Pro" panose="020B0503030403020204" pitchFamily="34" charset="0"/>
              </a:rPr>
              <a:t>produserer hvert år om lag 600.000 tonn mineralgjødsel NPK , og om lag 200.000 tonn kalksalpeter. </a:t>
            </a:r>
          </a:p>
          <a:p>
            <a:endParaRPr lang="nb-NO" dirty="0">
              <a:solidFill>
                <a:srgbClr val="221E1F"/>
              </a:solidFill>
              <a:latin typeface="Myriad Pro" panose="020B0503030403020204" pitchFamily="34" charset="0"/>
            </a:endParaRPr>
          </a:p>
          <a:p>
            <a:r>
              <a:rPr lang="nb-NO" dirty="0">
                <a:solidFill>
                  <a:srgbClr val="221E1F"/>
                </a:solidFill>
                <a:latin typeface="Myriad Pro" panose="020B0503030403020204" pitchFamily="34" charset="0"/>
              </a:rPr>
              <a:t>Gjødselen fraktes ut med båt i sekk, storsekk og bulk, og eksporteres til det </a:t>
            </a:r>
            <a:r>
              <a:rPr lang="nb-NO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meste av verden. Bedriften har om lag 190 ansatte (</a:t>
            </a:r>
            <a:r>
              <a:rPr lang="nb-NO" sz="1200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nb-NO" dirty="0">
                <a:solidFill>
                  <a:srgbClr val="221E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5" name="Bilde 4" descr="Et bilde som inneholder båt, utendørs, vannfartøy">
            <a:extLst>
              <a:ext uri="{FF2B5EF4-FFF2-40B4-BE49-F238E27FC236}">
                <a16:creationId xmlns:a16="http://schemas.microsoft.com/office/drawing/2014/main" id="{968CA445-B586-C8C9-5F94-0F79D77D6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-99"/>
          <a:stretch/>
        </p:blipFill>
        <p:spPr>
          <a:xfrm>
            <a:off x="5676214" y="1189443"/>
            <a:ext cx="5969727" cy="3764522"/>
          </a:xfrm>
          <a:prstGeom prst="rect">
            <a:avLst/>
          </a:prstGeom>
        </p:spPr>
      </p:pic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B7A5199-959D-5537-8DB4-C21A732D1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3" y="80011"/>
            <a:ext cx="1629588" cy="248512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795DF0F0-2999-345D-1AEB-A2B6BEA2F270}"/>
              </a:ext>
            </a:extLst>
          </p:cNvPr>
          <p:cNvSpPr txBox="1">
            <a:spLocks/>
          </p:cNvSpPr>
          <p:nvPr/>
        </p:nvSpPr>
        <p:spPr>
          <a:xfrm>
            <a:off x="780718" y="1126972"/>
            <a:ext cx="4711846" cy="31172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spc="750" dirty="0">
              <a:solidFill>
                <a:schemeClr val="bg1"/>
              </a:solidFill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FDF78CAA-2796-2DA5-01D4-C6BBD364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28" y="1438688"/>
            <a:ext cx="4284159" cy="1714681"/>
          </a:xfrm>
        </p:spPr>
        <p:txBody>
          <a:bodyPr vert="horz" lIns="0" tIns="0" rIns="0" bIns="0" rtlCol="0" anchor="b"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GLOMFJORD: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Mineralgjødsel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verdensmarkedet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7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23C137-B0DD-91D8-3E05-8D4EB147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25" y="1646815"/>
            <a:ext cx="3857625" cy="3959352"/>
          </a:xfrm>
        </p:spPr>
        <p:txBody>
          <a:bodyPr>
            <a:noAutofit/>
          </a:bodyPr>
          <a:lstStyle/>
          <a:p>
            <a:r>
              <a:rPr lang="nb-NO" sz="1400" dirty="0"/>
              <a:t>Vi har et sterkt og mangfoldig fagmiljø</a:t>
            </a:r>
          </a:p>
          <a:p>
            <a:r>
              <a:rPr lang="nb-NO" sz="1400" dirty="0"/>
              <a:t>Vi har sterk utvikling på sirkulær økonomi, er langt framme i det grønne skiftet</a:t>
            </a:r>
          </a:p>
          <a:p>
            <a:r>
              <a:rPr lang="nb-NO" sz="1400" dirty="0"/>
              <a:t>Vi har flere internasjonale konsernbedrifter – disse er store tjenestekjøpere</a:t>
            </a:r>
          </a:p>
          <a:p>
            <a:r>
              <a:rPr lang="nb-NO" sz="1400" dirty="0"/>
              <a:t>Moderne infrastruktur på kraft, vei, transport, vann, avløp, gass og damp</a:t>
            </a:r>
          </a:p>
          <a:p>
            <a:r>
              <a:rPr lang="nb-NO" sz="1400" dirty="0"/>
              <a:t>Lokaler for produksjon, lager og kontor</a:t>
            </a:r>
          </a:p>
          <a:p>
            <a:r>
              <a:rPr lang="nb-NO" sz="1400" dirty="0"/>
              <a:t>Containerhavn og gode transportløsninger</a:t>
            </a:r>
          </a:p>
          <a:p>
            <a:r>
              <a:rPr lang="nb-NO" sz="1400" dirty="0"/>
              <a:t>Solid kultur for skiftarbeid</a:t>
            </a:r>
          </a:p>
          <a:p>
            <a:r>
              <a:rPr lang="nb-NO" sz="1400" dirty="0"/>
              <a:t>Vi kan hjelpe med etablering, kompetanseheving, rekruttering og profilering</a:t>
            </a:r>
          </a:p>
          <a:p>
            <a:endParaRPr lang="nb-NO" sz="1400" dirty="0"/>
          </a:p>
        </p:txBody>
      </p:sp>
      <p:pic>
        <p:nvPicPr>
          <p:cNvPr id="4" name="Bilde 3" descr="Et bilde som inneholder bilvei, natur, vei, motorvei&#10;&#10;Automatisk generert beskrivelse">
            <a:extLst>
              <a:ext uri="{FF2B5EF4-FFF2-40B4-BE49-F238E27FC236}">
                <a16:creationId xmlns:a16="http://schemas.microsoft.com/office/drawing/2014/main" id="{E53BFD50-27C1-DC9C-A657-31C3FD0D5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194">
            <a:off x="5256682" y="1280016"/>
            <a:ext cx="6080721" cy="4560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Bilde 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36893F8-F0B6-D23A-43D3-5CAB10D17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" y="153549"/>
            <a:ext cx="1946908" cy="296903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DD60327F-91CC-B9D6-7B80-CECD3F1D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76" y="736647"/>
            <a:ext cx="5798761" cy="131845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etablere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 </a:t>
            </a:r>
            <a:r>
              <a:rPr lang="en-US" sz="4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en-US" sz="4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1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fjell, utendørs, natur, stein&#10;&#10;Automatisk generert beskrivelse">
            <a:extLst>
              <a:ext uri="{FF2B5EF4-FFF2-40B4-BE49-F238E27FC236}">
                <a16:creationId xmlns:a16="http://schemas.microsoft.com/office/drawing/2014/main" id="{66A10C0B-64B2-36F0-ECA3-21C6B516D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4565" r="18207" b="1420"/>
          <a:stretch/>
        </p:blipFill>
        <p:spPr>
          <a:xfrm>
            <a:off x="3808415" y="1155734"/>
            <a:ext cx="4092632" cy="3426588"/>
          </a:xfrm>
          <a:prstGeom prst="rect">
            <a:avLst/>
          </a:prstGeom>
        </p:spPr>
      </p:pic>
      <p:pic>
        <p:nvPicPr>
          <p:cNvPr id="6" name="Plassholder for innhold 5" descr="Et bilde som inneholder tekst, himmel, fjell, tre&#10;&#10;Automatisk generert beskrivelse">
            <a:extLst>
              <a:ext uri="{FF2B5EF4-FFF2-40B4-BE49-F238E27FC236}">
                <a16:creationId xmlns:a16="http://schemas.microsoft.com/office/drawing/2014/main" id="{92818F41-CAC3-CC88-0D60-1AEC2A6D7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r="6504" b="4813"/>
          <a:stretch/>
        </p:blipFill>
        <p:spPr>
          <a:xfrm>
            <a:off x="257660" y="1141289"/>
            <a:ext cx="3475881" cy="3441034"/>
          </a:xfrm>
        </p:spPr>
      </p:pic>
      <p:pic>
        <p:nvPicPr>
          <p:cNvPr id="10" name="Bilde 9" descr="Et bilde som inneholder fjell, utendørs, natur, åsside&#10;&#10;Automatisk generert beskrivelse">
            <a:extLst>
              <a:ext uri="{FF2B5EF4-FFF2-40B4-BE49-F238E27FC236}">
                <a16:creationId xmlns:a16="http://schemas.microsoft.com/office/drawing/2014/main" id="{7C639278-56A4-9941-1624-B6D57426DC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2692" b="13395"/>
          <a:stretch/>
        </p:blipFill>
        <p:spPr>
          <a:xfrm>
            <a:off x="7972526" y="1155733"/>
            <a:ext cx="3907675" cy="3430613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8A60313-5720-8536-B37E-04359BDB75A5}"/>
              </a:ext>
            </a:extLst>
          </p:cNvPr>
          <p:cNvSpPr txBox="1"/>
          <p:nvPr/>
        </p:nvSpPr>
        <p:spPr>
          <a:xfrm>
            <a:off x="362860" y="4687908"/>
            <a:ext cx="28722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000" b="1" dirty="0"/>
              <a:t>1898</a:t>
            </a:r>
            <a:r>
              <a:rPr lang="nb-NO" dirty="0"/>
              <a:t> 	</a:t>
            </a:r>
          </a:p>
          <a:p>
            <a:pPr algn="ctr"/>
            <a:r>
              <a:rPr lang="nb-NO" dirty="0"/>
              <a:t>Bulderet fra den enorme </a:t>
            </a:r>
            <a:r>
              <a:rPr lang="nb-NO" dirty="0" err="1"/>
              <a:t>Fykanfossen</a:t>
            </a:r>
            <a:r>
              <a:rPr lang="nb-NO" dirty="0"/>
              <a:t> kan høres langt utover i Glomfjorden.	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760F94A-70DB-3701-B661-1C05775419CB}"/>
              </a:ext>
            </a:extLst>
          </p:cNvPr>
          <p:cNvSpPr txBox="1"/>
          <p:nvPr/>
        </p:nvSpPr>
        <p:spPr>
          <a:xfrm>
            <a:off x="4091614" y="4770158"/>
            <a:ext cx="352623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000" b="1" dirty="0"/>
              <a:t>1920</a:t>
            </a:r>
            <a:br>
              <a:rPr lang="nb-NO" sz="4000" b="1" dirty="0"/>
            </a:br>
            <a:r>
              <a:rPr lang="nb-NO" dirty="0"/>
              <a:t>Etter anleggsarbeid fra 1912 blir Glomfjord Kraftverk satt i drift i juli 1920.	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E4B656C-6DAB-7CF3-D173-11D42652013B}"/>
              </a:ext>
            </a:extLst>
          </p:cNvPr>
          <p:cNvSpPr txBox="1"/>
          <p:nvPr/>
        </p:nvSpPr>
        <p:spPr>
          <a:xfrm>
            <a:off x="8163509" y="4770158"/>
            <a:ext cx="38392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000" b="1" dirty="0"/>
              <a:t>2023</a:t>
            </a:r>
            <a:r>
              <a:rPr lang="nb-NO" dirty="0"/>
              <a:t> 	</a:t>
            </a:r>
          </a:p>
          <a:p>
            <a:pPr algn="ctr"/>
            <a:r>
              <a:rPr lang="nb-NO" dirty="0"/>
              <a:t>Over 25 virksomheter i Glomfjord Industripark leverer varer til hele verden og kompetanse til hele Norge.	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AD5378C-35D4-4C38-4958-F295501E2E0F}"/>
              </a:ext>
            </a:extLst>
          </p:cNvPr>
          <p:cNvSpPr txBox="1"/>
          <p:nvPr/>
        </p:nvSpPr>
        <p:spPr>
          <a:xfrm>
            <a:off x="2537872" y="225793"/>
            <a:ext cx="6201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0" i="0" u="none" strike="noStrike" baseline="0" dirty="0">
                <a:solidFill>
                  <a:srgbClr val="221E1F"/>
                </a:solidFill>
                <a:latin typeface="Myriad Pro" panose="020B0503030403020204" pitchFamily="34" charset="0"/>
              </a:rPr>
              <a:t>Glomfjord – et industrieventyr! 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57127052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846</TotalTime>
  <Words>747</Words>
  <Application>Microsoft Office PowerPoint</Application>
  <PresentationFormat>Widescreen</PresentationFormat>
  <Paragraphs>84</Paragraphs>
  <Slides>17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Calibri</vt:lpstr>
      <vt:lpstr>Myriad Pro</vt:lpstr>
      <vt:lpstr>Trebuchet MS</vt:lpstr>
      <vt:lpstr>Wingdings 3</vt:lpstr>
      <vt:lpstr>Fasett</vt:lpstr>
      <vt:lpstr>Acrobat Document</vt:lpstr>
      <vt:lpstr>PowerPoint-presentasjon</vt:lpstr>
      <vt:lpstr>PowerPoint-presentasjon</vt:lpstr>
      <vt:lpstr>GLOMFJORD INDUSTRIPARK</vt:lpstr>
      <vt:lpstr>PowerPoint-presentasjon</vt:lpstr>
      <vt:lpstr>FRA GLOMFJORD: Silisium-blokker  til solenergi </vt:lpstr>
      <vt:lpstr>FRA GLOMFJORD: Settefisk til  havbruk </vt:lpstr>
      <vt:lpstr>FRA GLOMFJORD: Mineralgjødsel til verdensmarkedet </vt:lpstr>
      <vt:lpstr>Vil du etablere hos oss? </vt:lpstr>
      <vt:lpstr>PowerPoint-presentasjon</vt:lpstr>
      <vt:lpstr>LYKKES I GLOMFJORD: Polarplast</vt:lpstr>
      <vt:lpstr>LYKKES I GLOMFJORD: Invis</vt:lpstr>
      <vt:lpstr>LYKKES I GLOMFJORD: Meløy Bedrifts- Service</vt:lpstr>
      <vt:lpstr>LYKKES I GLOMFJORD: Terje Halsan AS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GLOMFJORD INDUSTRIPARK</dc:title>
  <dc:creator>edmund@nynaring.no</dc:creator>
  <cp:lastModifiedBy>Edmund Ulsnæs</cp:lastModifiedBy>
  <cp:revision>1</cp:revision>
  <dcterms:created xsi:type="dcterms:W3CDTF">2022-10-19T12:15:33Z</dcterms:created>
  <dcterms:modified xsi:type="dcterms:W3CDTF">2023-08-10T08:28:35Z</dcterms:modified>
</cp:coreProperties>
</file>